
<file path=[Content_Types].xml><?xml version="1.0" encoding="utf-8"?>
<Types xmlns="http://schemas.openxmlformats.org/package/2006/content-types">
  <Default Extension="jpeg" ContentType="image/jpeg"/>
  <Default Extension="wdp" ContentType="image/vnd.ms-photo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73" r:id="rId5"/>
    <p:sldId id="257" r:id="rId6"/>
    <p:sldId id="279" r:id="rId7"/>
    <p:sldId id="280" r:id="rId8"/>
    <p:sldId id="259" r:id="rId9"/>
    <p:sldId id="267" r:id="rId10"/>
    <p:sldId id="274" r:id="rId11"/>
    <p:sldId id="287" r:id="rId12"/>
    <p:sldId id="291" r:id="rId13"/>
    <p:sldId id="292" r:id="rId14"/>
    <p:sldId id="293" r:id="rId15"/>
    <p:sldId id="294" r:id="rId16"/>
    <p:sldId id="29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93D9"/>
    <a:srgbClr val="0168B7"/>
    <a:srgbClr val="6F85AC"/>
    <a:srgbClr val="DC9E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3" d="100"/>
          <a:sy n="83" d="100"/>
        </p:scale>
        <p:origin x="86" y="91"/>
      </p:cViewPr>
      <p:guideLst>
        <p:guide orient="horz" pos="2214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12192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755ED-F84B-4437-8F60-07A724A329F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D459-D2EC-44C6-BA2B-D603E4931233}" type="slidenum">
              <a:rPr lang="en-US" smtClean="0"/>
            </a:fld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56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007889"/>
            <a:ext cx="103632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755ED-F84B-4437-8F60-07A724A329F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D459-D2EC-44C6-BA2B-D603E493123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755ED-F84B-4437-8F60-07A724A329F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D459-D2EC-44C6-BA2B-D603E493123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755ED-F84B-4437-8F60-07A724A329F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D459-D2EC-44C6-BA2B-D603E4931233}" type="slidenum">
              <a:rPr lang="en-US" smtClean="0"/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10566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1" y="4962526"/>
            <a:ext cx="10513484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1" y="3462339"/>
            <a:ext cx="10513484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755ED-F84B-4437-8F60-07A724A329F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D459-D2EC-44C6-BA2B-D603E493123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1600200"/>
            <a:ext cx="49784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anose="020B0604020202020204" pitchFamily="34" charset="0"/>
              <a:buChar char="•"/>
              <a:defRPr/>
            </a:lvl6pPr>
            <a:lvl7pPr>
              <a:buClr>
                <a:schemeClr val="tx2"/>
              </a:buClr>
              <a:buFont typeface="Arial" panose="020B0604020202020204" pitchFamily="34" charset="0"/>
              <a:buChar char="•"/>
              <a:defRPr/>
            </a:lvl7pPr>
            <a:lvl8pPr>
              <a:buClr>
                <a:schemeClr val="tx2"/>
              </a:buClr>
              <a:buFont typeface="Arial" panose="020B0604020202020204" pitchFamily="34" charset="0"/>
              <a:buChar char="•"/>
              <a:defRPr/>
            </a:lvl8pPr>
            <a:lvl9pPr>
              <a:buClr>
                <a:schemeClr val="tx2"/>
              </a:buClr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1600200"/>
            <a:ext cx="49784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755ED-F84B-4437-8F60-07A724A329F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D459-D2EC-44C6-BA2B-D603E493123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400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812800" y="2209800"/>
            <a:ext cx="49784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1600200"/>
            <a:ext cx="49784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755ED-F84B-4437-8F60-07A724A329F0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D459-D2EC-44C6-BA2B-D603E493123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755ED-F84B-4437-8F60-07A724A329F0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D459-D2EC-44C6-BA2B-D603E493123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755ED-F84B-4437-8F60-07A724A329F0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D459-D2EC-44C6-BA2B-D603E493123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5283200" y="1447800"/>
            <a:ext cx="61976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6864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6864" y="2547892"/>
            <a:ext cx="39624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755ED-F84B-4437-8F60-07A724A329F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D459-D2EC-44C6-BA2B-D603E493123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447800"/>
            <a:ext cx="39624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209792" y="1447800"/>
            <a:ext cx="4559808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-1" fmla="*/ 0 w 3419856"/>
              <a:gd name="connsiteY0-2" fmla="*/ 74450 h 3429000"/>
              <a:gd name="connsiteX1-3" fmla="*/ 21806 w 3419856"/>
              <a:gd name="connsiteY1-4" fmla="*/ 21806 h 3429000"/>
              <a:gd name="connsiteX2-5" fmla="*/ 74450 w 3419856"/>
              <a:gd name="connsiteY2-6" fmla="*/ 0 h 3429000"/>
              <a:gd name="connsiteX3-7" fmla="*/ 3345406 w 3419856"/>
              <a:gd name="connsiteY3-8" fmla="*/ 0 h 3429000"/>
              <a:gd name="connsiteX4-9" fmla="*/ 3398050 w 3419856"/>
              <a:gd name="connsiteY4-10" fmla="*/ 21806 h 3429000"/>
              <a:gd name="connsiteX5-11" fmla="*/ 3419856 w 3419856"/>
              <a:gd name="connsiteY5-12" fmla="*/ 74450 h 3429000"/>
              <a:gd name="connsiteX6-13" fmla="*/ 3419856 w 3419856"/>
              <a:gd name="connsiteY6-14" fmla="*/ 3354550 h 3429000"/>
              <a:gd name="connsiteX7-15" fmla="*/ 3398050 w 3419856"/>
              <a:gd name="connsiteY7-16" fmla="*/ 3407194 h 3429000"/>
              <a:gd name="connsiteX8-17" fmla="*/ 3345406 w 3419856"/>
              <a:gd name="connsiteY8-18" fmla="*/ 3429000 h 3429000"/>
              <a:gd name="connsiteX9-19" fmla="*/ 21806 w 3419856"/>
              <a:gd name="connsiteY9-20" fmla="*/ 3407194 h 3429000"/>
              <a:gd name="connsiteX10-21" fmla="*/ 0 w 3419856"/>
              <a:gd name="connsiteY10-22" fmla="*/ 3354550 h 3429000"/>
              <a:gd name="connsiteX11-23" fmla="*/ 0 w 3419856"/>
              <a:gd name="connsiteY11-24" fmla="*/ 74450 h 3429000"/>
              <a:gd name="connsiteX0-25" fmla="*/ 0 w 3964392"/>
              <a:gd name="connsiteY0-26" fmla="*/ 74450 h 3415968"/>
              <a:gd name="connsiteX1-27" fmla="*/ 21806 w 3964392"/>
              <a:gd name="connsiteY1-28" fmla="*/ 21806 h 3415968"/>
              <a:gd name="connsiteX2-29" fmla="*/ 74450 w 3964392"/>
              <a:gd name="connsiteY2-30" fmla="*/ 0 h 3415968"/>
              <a:gd name="connsiteX3-31" fmla="*/ 3345406 w 3964392"/>
              <a:gd name="connsiteY3-32" fmla="*/ 0 h 3415968"/>
              <a:gd name="connsiteX4-33" fmla="*/ 3398050 w 3964392"/>
              <a:gd name="connsiteY4-34" fmla="*/ 21806 h 3415968"/>
              <a:gd name="connsiteX5-35" fmla="*/ 3419856 w 3964392"/>
              <a:gd name="connsiteY5-36" fmla="*/ 74450 h 3415968"/>
              <a:gd name="connsiteX6-37" fmla="*/ 3419856 w 3964392"/>
              <a:gd name="connsiteY6-38" fmla="*/ 3354550 h 3415968"/>
              <a:gd name="connsiteX7-39" fmla="*/ 3398050 w 3964392"/>
              <a:gd name="connsiteY7-40" fmla="*/ 3407194 h 3415968"/>
              <a:gd name="connsiteX8-41" fmla="*/ 21806 w 3964392"/>
              <a:gd name="connsiteY8-42" fmla="*/ 3407194 h 3415968"/>
              <a:gd name="connsiteX9-43" fmla="*/ 0 w 3964392"/>
              <a:gd name="connsiteY9-44" fmla="*/ 3354550 h 3415968"/>
              <a:gd name="connsiteX10-45" fmla="*/ 0 w 3964392"/>
              <a:gd name="connsiteY10-46" fmla="*/ 74450 h 3415968"/>
              <a:gd name="connsiteX0-47" fmla="*/ 0 w 3964392"/>
              <a:gd name="connsiteY0-48" fmla="*/ 74450 h 3415968"/>
              <a:gd name="connsiteX1-49" fmla="*/ 21806 w 3964392"/>
              <a:gd name="connsiteY1-50" fmla="*/ 21806 h 3415968"/>
              <a:gd name="connsiteX2-51" fmla="*/ 74450 w 3964392"/>
              <a:gd name="connsiteY2-52" fmla="*/ 0 h 3415968"/>
              <a:gd name="connsiteX3-53" fmla="*/ 3345406 w 3964392"/>
              <a:gd name="connsiteY3-54" fmla="*/ 0 h 3415968"/>
              <a:gd name="connsiteX4-55" fmla="*/ 3398050 w 3964392"/>
              <a:gd name="connsiteY4-56" fmla="*/ 21806 h 3415968"/>
              <a:gd name="connsiteX5-57" fmla="*/ 3419856 w 3964392"/>
              <a:gd name="connsiteY5-58" fmla="*/ 74450 h 3415968"/>
              <a:gd name="connsiteX6-59" fmla="*/ 3419856 w 3964392"/>
              <a:gd name="connsiteY6-60" fmla="*/ 3354550 h 3415968"/>
              <a:gd name="connsiteX7-61" fmla="*/ 3398050 w 3964392"/>
              <a:gd name="connsiteY7-62" fmla="*/ 3407194 h 3415968"/>
              <a:gd name="connsiteX8-63" fmla="*/ 21806 w 3964392"/>
              <a:gd name="connsiteY8-64" fmla="*/ 3407194 h 3415968"/>
              <a:gd name="connsiteX9-65" fmla="*/ 0 w 3964392"/>
              <a:gd name="connsiteY9-66" fmla="*/ 3354550 h 3415968"/>
              <a:gd name="connsiteX10-67" fmla="*/ 0 w 3964392"/>
              <a:gd name="connsiteY10-68" fmla="*/ 74450 h 3415968"/>
              <a:gd name="connsiteX0-69" fmla="*/ 0 w 3968026"/>
              <a:gd name="connsiteY0-70" fmla="*/ 74450 h 3910007"/>
              <a:gd name="connsiteX1-71" fmla="*/ 21806 w 3968026"/>
              <a:gd name="connsiteY1-72" fmla="*/ 21806 h 3910007"/>
              <a:gd name="connsiteX2-73" fmla="*/ 74450 w 3968026"/>
              <a:gd name="connsiteY2-74" fmla="*/ 0 h 3910007"/>
              <a:gd name="connsiteX3-75" fmla="*/ 3345406 w 3968026"/>
              <a:gd name="connsiteY3-76" fmla="*/ 0 h 3910007"/>
              <a:gd name="connsiteX4-77" fmla="*/ 3398050 w 3968026"/>
              <a:gd name="connsiteY4-78" fmla="*/ 21806 h 3910007"/>
              <a:gd name="connsiteX5-79" fmla="*/ 3419856 w 3968026"/>
              <a:gd name="connsiteY5-80" fmla="*/ 74450 h 3910007"/>
              <a:gd name="connsiteX6-81" fmla="*/ 3419856 w 3968026"/>
              <a:gd name="connsiteY6-82" fmla="*/ 3354550 h 3910007"/>
              <a:gd name="connsiteX7-83" fmla="*/ 3398050 w 3968026"/>
              <a:gd name="connsiteY7-84" fmla="*/ 3407194 h 3910007"/>
              <a:gd name="connsiteX8-85" fmla="*/ 0 w 3968026"/>
              <a:gd name="connsiteY8-86" fmla="*/ 3354550 h 3910007"/>
              <a:gd name="connsiteX9-87" fmla="*/ 0 w 3968026"/>
              <a:gd name="connsiteY9-88" fmla="*/ 74450 h 3910007"/>
              <a:gd name="connsiteX0-89" fmla="*/ 0 w 3419856"/>
              <a:gd name="connsiteY0-90" fmla="*/ 74450 h 3901233"/>
              <a:gd name="connsiteX1-91" fmla="*/ 21806 w 3419856"/>
              <a:gd name="connsiteY1-92" fmla="*/ 21806 h 3901233"/>
              <a:gd name="connsiteX2-93" fmla="*/ 74450 w 3419856"/>
              <a:gd name="connsiteY2-94" fmla="*/ 0 h 3901233"/>
              <a:gd name="connsiteX3-95" fmla="*/ 3345406 w 3419856"/>
              <a:gd name="connsiteY3-96" fmla="*/ 0 h 3901233"/>
              <a:gd name="connsiteX4-97" fmla="*/ 3398050 w 3419856"/>
              <a:gd name="connsiteY4-98" fmla="*/ 21806 h 3901233"/>
              <a:gd name="connsiteX5-99" fmla="*/ 3419856 w 3419856"/>
              <a:gd name="connsiteY5-100" fmla="*/ 74450 h 3901233"/>
              <a:gd name="connsiteX6-101" fmla="*/ 3419856 w 3419856"/>
              <a:gd name="connsiteY6-102" fmla="*/ 3354550 h 3901233"/>
              <a:gd name="connsiteX7-103" fmla="*/ 0 w 3419856"/>
              <a:gd name="connsiteY7-104" fmla="*/ 3354550 h 3901233"/>
              <a:gd name="connsiteX8-105" fmla="*/ 0 w 3419856"/>
              <a:gd name="connsiteY8-106" fmla="*/ 74450 h 3901233"/>
              <a:gd name="connsiteX0-107" fmla="*/ 0 w 3419856"/>
              <a:gd name="connsiteY0-108" fmla="*/ 74450 h 3354550"/>
              <a:gd name="connsiteX1-109" fmla="*/ 21806 w 3419856"/>
              <a:gd name="connsiteY1-110" fmla="*/ 21806 h 3354550"/>
              <a:gd name="connsiteX2-111" fmla="*/ 74450 w 3419856"/>
              <a:gd name="connsiteY2-112" fmla="*/ 0 h 3354550"/>
              <a:gd name="connsiteX3-113" fmla="*/ 3345406 w 3419856"/>
              <a:gd name="connsiteY3-114" fmla="*/ 0 h 3354550"/>
              <a:gd name="connsiteX4-115" fmla="*/ 3398050 w 3419856"/>
              <a:gd name="connsiteY4-116" fmla="*/ 21806 h 3354550"/>
              <a:gd name="connsiteX5-117" fmla="*/ 3419856 w 3419856"/>
              <a:gd name="connsiteY5-118" fmla="*/ 74450 h 3354550"/>
              <a:gd name="connsiteX6-119" fmla="*/ 3419856 w 3419856"/>
              <a:gd name="connsiteY6-120" fmla="*/ 3354550 h 3354550"/>
              <a:gd name="connsiteX7-121" fmla="*/ 0 w 3419856"/>
              <a:gd name="connsiteY7-122" fmla="*/ 3354550 h 3354550"/>
              <a:gd name="connsiteX8-123" fmla="*/ 0 w 3419856"/>
              <a:gd name="connsiteY8-124" fmla="*/ 74450 h 335455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547891"/>
            <a:ext cx="39624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755ED-F84B-4437-8F60-07A724A329F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1D459-D2EC-44C6-BA2B-D603E493123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2800" y="274638"/>
            <a:ext cx="105664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1600201"/>
            <a:ext cx="10566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0" y="6356351"/>
            <a:ext cx="203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E88755ED-F84B-4437-8F60-07A724A329F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28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58400" y="6356351"/>
            <a:ext cx="132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CE61D459-D2EC-44C6-BA2B-D603E4931233}" type="slidenum">
              <a:rPr lang="en-US" smtClean="0"/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hyperlink" Target="http://www.htek.com/activity/Easy-Rebranding/index.html" TargetMode="External"/><Relationship Id="rId4" Type="http://schemas.openxmlformats.org/officeDocument/2006/relationships/image" Target="../media/image4.png"/><Relationship Id="rId3" Type="http://schemas.openxmlformats.org/officeDocument/2006/relationships/image" Target="../media/image17.jpeg"/><Relationship Id="rId2" Type="http://schemas.openxmlformats.org/officeDocument/2006/relationships/hyperlink" Target="http://www.htek.com/activity/Easy-Rebranding/index.html%0d" TargetMode="External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PyVbedg_rY" TargetMode="External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hyperlink" Target="https://www.youtube.com/watch?v=wPyVbedg_rY&#160;" TargetMode="External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7.png"/><Relationship Id="rId3" Type="http://schemas.openxmlformats.org/officeDocument/2006/relationships/image" Target="../media/image6.jpeg"/><Relationship Id="rId2" Type="http://schemas.microsoft.com/office/2007/relationships/hdphoto" Target="../media/hdphoto1.wdp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3" Type="http://schemas.openxmlformats.org/officeDocument/2006/relationships/image" Target="../media/image6.jpeg"/><Relationship Id="rId2" Type="http://schemas.microsoft.com/office/2007/relationships/hdphoto" Target="../media/hdphoto1.wdp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2.png"/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4.png"/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3335" y="-8255"/>
            <a:ext cx="12218035" cy="6874510"/>
          </a:xfrm>
          <a:prstGeom prst="rect">
            <a:avLst/>
          </a:prstGeom>
        </p:spPr>
      </p:pic>
      <p:pic>
        <p:nvPicPr>
          <p:cNvPr id="7" name="图片 6" descr="未标题-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1405" y="1412240"/>
            <a:ext cx="4596765" cy="11995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-447040" y="3086100"/>
            <a:ext cx="1308671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7000" dirty="0">
                <a:solidFill>
                  <a:srgbClr val="6F85AC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Easy Rebranding </a:t>
            </a:r>
            <a:r>
              <a:rPr lang="en-US" altLang="zh-CN" sz="7000" dirty="0">
                <a:solidFill>
                  <a:srgbClr val="6F85AC"/>
                </a:solidFill>
                <a:latin typeface="Century Gothic" panose="020B0502020202020204" charset="0"/>
                <a:ea typeface="微软雅黑" panose="020B0503020204020204" charset="-122"/>
                <a:cs typeface="Century Gothic" panose="020B0502020202020204" charset="0"/>
                <a:sym typeface="+mn-ea"/>
              </a:rPr>
              <a:t>Service</a:t>
            </a:r>
            <a:endParaRPr lang="en-US" altLang="zh-CN" sz="7000" dirty="0">
              <a:solidFill>
                <a:srgbClr val="6F85AC"/>
              </a:solidFill>
              <a:latin typeface="Century Gothic" panose="020B0502020202020204" charset="0"/>
              <a:ea typeface="微软雅黑" panose="020B0503020204020204" charset="-122"/>
              <a:cs typeface="Century Gothic" panose="020B0502020202020204" charset="0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汉隆ppt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1750" y="-19050"/>
            <a:ext cx="12255500" cy="6896100"/>
          </a:xfrm>
          <a:prstGeom prst="rect">
            <a:avLst/>
          </a:prstGeom>
        </p:spPr>
      </p:pic>
      <p:pic>
        <p:nvPicPr>
          <p:cNvPr id="32" name="图片 31" descr="未标题-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47835" y="5813425"/>
            <a:ext cx="2308860" cy="602615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/>
        </p:nvSpPr>
        <p:spPr>
          <a:xfrm>
            <a:off x="383540" y="1122680"/>
            <a:ext cx="5879465" cy="447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90000"/>
              </a:lnSpc>
              <a:buNone/>
            </a:pPr>
            <a:r>
              <a:rPr lang="en-US" sz="4000">
                <a:latin typeface="Century Gothic" panose="020B0502020202020204" charset="0"/>
                <a:cs typeface="Century Gothic" panose="020B0502020202020204" charset="0"/>
                <a:sym typeface="+mn-ea"/>
              </a:rPr>
              <a:t>Contact Distributor</a:t>
            </a:r>
            <a:endParaRPr lang="en-US" sz="4000">
              <a:latin typeface="Century Gothic" panose="020B0502020202020204" charset="0"/>
              <a:cs typeface="Century Gothic" panose="020B050202020202020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50850" y="1748155"/>
            <a:ext cx="11654155" cy="1215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sz="22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If you</a:t>
            </a:r>
            <a:r>
              <a:rPr lang="en-US" sz="22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altLang="zh-CN" sz="22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are</a:t>
            </a:r>
            <a:r>
              <a:rPr sz="22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 interest</a:t>
            </a:r>
            <a:r>
              <a:rPr lang="en-US" sz="22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ed</a:t>
            </a:r>
            <a:r>
              <a:rPr sz="22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 in re-branding service, contact your local distributor to order</a:t>
            </a:r>
            <a:r>
              <a:rPr lang="en-US" sz="22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the rebranding style sample</a:t>
            </a:r>
            <a:r>
              <a:rPr sz="22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sz="22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.</a:t>
            </a:r>
            <a:br>
              <a:rPr lang="en-US" altLang="zh-CN" sz="2400" dirty="0"/>
            </a:br>
            <a:endParaRPr lang="en-US" altLang="zh-CN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459105" y="2328545"/>
            <a:ext cx="4352925" cy="2052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endParaRPr lang="en-US" sz="2200" b="1" dirty="0">
              <a:latin typeface="Century Gothic" panose="020B0502020202020204" charset="0"/>
              <a:cs typeface="Century Gothic" panose="020B0502020202020204" charset="0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2400" dirty="0">
                <a:latin typeface="Century Gothic" panose="020B0502020202020204" charset="0"/>
                <a:cs typeface="Century Gothic" panose="020B0502020202020204" charset="0"/>
              </a:rPr>
              <a:t>There are two bezels</a:t>
            </a:r>
            <a:endParaRPr lang="en-US" altLang="zh-CN" sz="2400" dirty="0">
              <a:latin typeface="Century Gothic" panose="020B0502020202020204" charset="0"/>
              <a:cs typeface="Century Gothic" panose="020B0502020202020204" charset="0"/>
            </a:endParaRPr>
          </a:p>
          <a:p>
            <a:pPr>
              <a:lnSpc>
                <a:spcPct val="110000"/>
              </a:lnSpc>
            </a:pPr>
            <a:r>
              <a:rPr lang="en-US" altLang="zh-CN" sz="2400" b="1" dirty="0">
                <a:solidFill>
                  <a:srgbClr val="6F85AC"/>
                </a:solidFill>
                <a:latin typeface="Century Gothic" panose="020B0502020202020204" charset="0"/>
                <a:cs typeface="Century Gothic" panose="020B0502020202020204" charset="0"/>
              </a:rPr>
              <a:t>(</a:t>
            </a:r>
            <a:r>
              <a:rPr lang="en-US" altLang="zh-CN" sz="2400" b="1" dirty="0" err="1">
                <a:solidFill>
                  <a:srgbClr val="6F85AC"/>
                </a:solidFill>
                <a:latin typeface="Century Gothic" panose="020B0502020202020204" charset="0"/>
                <a:cs typeface="Century Gothic" panose="020B0502020202020204" charset="0"/>
              </a:rPr>
              <a:t>Htek</a:t>
            </a:r>
            <a:r>
              <a:rPr lang="en-US" altLang="zh-CN" sz="2400" b="1" dirty="0">
                <a:solidFill>
                  <a:srgbClr val="6F85AC"/>
                </a:solidFill>
                <a:latin typeface="Century Gothic" panose="020B0502020202020204" charset="0"/>
                <a:cs typeface="Century Gothic" panose="020B0502020202020204" charset="0"/>
              </a:rPr>
              <a:t> &amp;My LOGO)</a:t>
            </a:r>
            <a:r>
              <a:rPr lang="en-US" altLang="zh-CN" sz="2400" dirty="0">
                <a:latin typeface="Century Gothic" panose="020B0502020202020204" charset="0"/>
                <a:cs typeface="Century Gothic" panose="020B0502020202020204" charset="0"/>
              </a:rPr>
              <a:t> inside:</a:t>
            </a:r>
            <a:br>
              <a:rPr lang="en-US" altLang="zh-CN" sz="2400" dirty="0">
                <a:latin typeface="Century Gothic" panose="020B0502020202020204" charset="0"/>
                <a:cs typeface="Century Gothic" panose="020B0502020202020204" charset="0"/>
              </a:rPr>
            </a:br>
            <a:endParaRPr lang="en-US" altLang="zh-CN" sz="2400" dirty="0">
              <a:latin typeface="Century Gothic" panose="020B0502020202020204" charset="0"/>
              <a:cs typeface="Century Gothic" panose="020B0502020202020204" charset="0"/>
            </a:endParaRPr>
          </a:p>
          <a:p>
            <a:pPr>
              <a:lnSpc>
                <a:spcPct val="110000"/>
              </a:lnSpc>
            </a:pPr>
            <a:endParaRPr sz="2200" b="1" dirty="0">
              <a:latin typeface="Century Gothic" panose="020B0502020202020204" charset="0"/>
              <a:cs typeface="Century Gothic" panose="020B0502020202020204" charset="0"/>
              <a:sym typeface="+mn-ea"/>
            </a:endParaRPr>
          </a:p>
        </p:txBody>
      </p:sp>
      <p:pic>
        <p:nvPicPr>
          <p:cNvPr id="3" name="图片 2" descr="2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5110" y="2199005"/>
            <a:ext cx="5553075" cy="43421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汉隆ppt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1750" y="-19050"/>
            <a:ext cx="12255500" cy="689610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83540" y="1348740"/>
            <a:ext cx="8207375" cy="462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sz="2200" dirty="0">
                <a:solidFill>
                  <a:srgbClr val="00B0F0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http://www.htek.com/activity/Easy-Rebranding/index.html</a:t>
            </a:r>
            <a:endParaRPr sz="2200" dirty="0">
              <a:solidFill>
                <a:srgbClr val="00B0F0"/>
              </a:solidFill>
              <a:latin typeface="Century Gothic" panose="020B0502020202020204" charset="0"/>
              <a:cs typeface="Century Gothic" panose="020B0502020202020204" charset="0"/>
              <a:sym typeface="+mn-ea"/>
            </a:endParaRPr>
          </a:p>
        </p:txBody>
      </p:sp>
      <p:sp>
        <p:nvSpPr>
          <p:cNvPr id="8" name="矩形 7">
            <a:hlinkClick r:id="rId2"/>
          </p:cNvPr>
          <p:cNvSpPr/>
          <p:nvPr/>
        </p:nvSpPr>
        <p:spPr>
          <a:xfrm>
            <a:off x="469900" y="1468120"/>
            <a:ext cx="8016240" cy="25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Subtitle 2"/>
          <p:cNvSpPr>
            <a:spLocks noGrp="1"/>
          </p:cNvSpPr>
          <p:nvPr/>
        </p:nvSpPr>
        <p:spPr>
          <a:xfrm>
            <a:off x="383540" y="808990"/>
            <a:ext cx="8985250" cy="447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90000"/>
              </a:lnSpc>
              <a:buNone/>
            </a:pPr>
            <a:r>
              <a:rPr lang="en-US" sz="4000">
                <a:latin typeface="Century Gothic" panose="020B0502020202020204" charset="0"/>
                <a:cs typeface="Century Gothic" panose="020B0502020202020204" charset="0"/>
                <a:sym typeface="+mn-ea"/>
              </a:rPr>
              <a:t>Apply for the bezel online</a:t>
            </a:r>
            <a:endParaRPr lang="en-US" sz="4000">
              <a:latin typeface="Century Gothic" panose="020B0502020202020204" charset="0"/>
              <a:cs typeface="Century Gothic" panose="020B0502020202020204" charset="0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83540" y="1830705"/>
            <a:ext cx="12887960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sz="19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Log in the </a:t>
            </a:r>
            <a:r>
              <a:rPr sz="1900" dirty="0" err="1">
                <a:latin typeface="Century Gothic" panose="020B0502020202020204" charset="0"/>
                <a:cs typeface="Century Gothic" panose="020B0502020202020204" charset="0"/>
                <a:sym typeface="+mn-ea"/>
              </a:rPr>
              <a:t>Htek</a:t>
            </a:r>
            <a:r>
              <a:rPr sz="19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registration page to fill in the company information and bezel order information</a:t>
            </a:r>
            <a:endParaRPr sz="1900" dirty="0">
              <a:latin typeface="Century Gothic" panose="020B0502020202020204" charset="0"/>
              <a:cs typeface="Century Gothic" panose="020B050202020202020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3540" y="6164580"/>
            <a:ext cx="9088755" cy="395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b="1">
                <a:latin typeface="Century Gothic" panose="020B0502020202020204" charset="0"/>
                <a:cs typeface="Century Gothic" panose="020B0502020202020204" charset="0"/>
                <a:sym typeface="+mn-ea"/>
              </a:rPr>
              <a:t>Note:</a:t>
            </a:r>
            <a:r>
              <a:rPr>
                <a:latin typeface="Century Gothic" panose="020B0502020202020204" charset="0"/>
                <a:cs typeface="Century Gothic" panose="020B0502020202020204" charset="0"/>
                <a:sym typeface="+mn-ea"/>
              </a:rPr>
              <a:t> For better printing, we advise that your logo should not have small letters. </a:t>
            </a:r>
            <a:endParaRPr>
              <a:latin typeface="Century Gothic" panose="020B0502020202020204" charset="0"/>
              <a:cs typeface="Century Gothic" panose="020B0502020202020204" charset="0"/>
              <a:sym typeface="+mn-ea"/>
            </a:endParaRPr>
          </a:p>
        </p:txBody>
      </p:sp>
      <p:pic>
        <p:nvPicPr>
          <p:cNvPr id="5" name="图片 4" descr="TIM截图20180830142448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6795" y="2243455"/>
            <a:ext cx="6738620" cy="3928745"/>
          </a:xfrm>
          <a:prstGeom prst="rect">
            <a:avLst/>
          </a:prstGeom>
        </p:spPr>
      </p:pic>
      <p:pic>
        <p:nvPicPr>
          <p:cNvPr id="32" name="图片 31" descr="未标题-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19565" y="1035685"/>
            <a:ext cx="2308860" cy="602615"/>
          </a:xfrm>
          <a:prstGeom prst="rect">
            <a:avLst/>
          </a:prstGeom>
        </p:spPr>
      </p:pic>
      <p:pic>
        <p:nvPicPr>
          <p:cNvPr id="6" name="图片 5" descr="TIM截图20180830142402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900" y="2243455"/>
            <a:ext cx="4224020" cy="39077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汉隆ppt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63500" y="0"/>
            <a:ext cx="12255500" cy="6896100"/>
          </a:xfrm>
          <a:prstGeom prst="rect">
            <a:avLst/>
          </a:prstGeom>
        </p:spPr>
      </p:pic>
      <p:sp>
        <p:nvSpPr>
          <p:cNvPr id="10" name=" 187"/>
          <p:cNvSpPr/>
          <p:nvPr/>
        </p:nvSpPr>
        <p:spPr>
          <a:xfrm>
            <a:off x="8088630" y="2882900"/>
            <a:ext cx="3753485" cy="1557020"/>
          </a:xfrm>
          <a:prstGeom prst="parallelogram">
            <a:avLst/>
          </a:prstGeom>
          <a:solidFill>
            <a:srgbClr val="6F8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8" name=" 187"/>
          <p:cNvSpPr/>
          <p:nvPr/>
        </p:nvSpPr>
        <p:spPr>
          <a:xfrm>
            <a:off x="4764405" y="2882900"/>
            <a:ext cx="2880360" cy="1557020"/>
          </a:xfrm>
          <a:prstGeom prst="parallelogram">
            <a:avLst/>
          </a:prstGeom>
          <a:solidFill>
            <a:srgbClr val="6F8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87" name=" 187"/>
          <p:cNvSpPr/>
          <p:nvPr/>
        </p:nvSpPr>
        <p:spPr>
          <a:xfrm>
            <a:off x="555625" y="2882900"/>
            <a:ext cx="3816985" cy="1557020"/>
          </a:xfrm>
          <a:prstGeom prst="parallelogram">
            <a:avLst/>
          </a:prstGeom>
          <a:solidFill>
            <a:srgbClr val="6F8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32" name="图片 31" descr="未标题-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66885" y="5890895"/>
            <a:ext cx="2308860" cy="602615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/>
        </p:nvSpPr>
        <p:spPr>
          <a:xfrm>
            <a:off x="383540" y="1122680"/>
            <a:ext cx="8895715" cy="447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90000"/>
              </a:lnSpc>
              <a:buNone/>
            </a:pPr>
            <a:r>
              <a:rPr lang="en-US" sz="4000">
                <a:latin typeface="Century Gothic" panose="020B0502020202020204" charset="0"/>
                <a:cs typeface="Century Gothic" panose="020B0502020202020204" charset="0"/>
                <a:sym typeface="+mn-ea"/>
              </a:rPr>
              <a:t>Bezel-Order processing</a:t>
            </a:r>
            <a:endParaRPr lang="en-US" sz="4000">
              <a:latin typeface="Century Gothic" panose="020B0502020202020204" charset="0"/>
              <a:cs typeface="Century Gothic" panose="020B050202020202020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55980" y="3277235"/>
            <a:ext cx="3201670" cy="83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sz="2200">
                <a:latin typeface="Century Gothic" panose="020B0502020202020204" charset="0"/>
                <a:cs typeface="Century Gothic" panose="020B0502020202020204" charset="0"/>
                <a:sym typeface="+mn-ea"/>
              </a:rPr>
              <a:t>Complete application </a:t>
            </a:r>
            <a:endParaRPr sz="2200">
              <a:latin typeface="Century Gothic" panose="020B0502020202020204" charset="0"/>
              <a:cs typeface="Century Gothic" panose="020B0502020202020204" charset="0"/>
              <a:sym typeface="+mn-ea"/>
            </a:endParaRPr>
          </a:p>
          <a:p>
            <a:pPr>
              <a:lnSpc>
                <a:spcPct val="110000"/>
              </a:lnSpc>
            </a:pPr>
            <a:r>
              <a:rPr sz="2200">
                <a:latin typeface="Century Gothic" panose="020B0502020202020204" charset="0"/>
                <a:cs typeface="Century Gothic" panose="020B0502020202020204" charset="0"/>
                <a:sym typeface="+mn-ea"/>
              </a:rPr>
              <a:t>for bezel</a:t>
            </a:r>
            <a:endParaRPr sz="2200">
              <a:latin typeface="Century Gothic" panose="020B0502020202020204" charset="0"/>
              <a:cs typeface="Century Gothic" panose="020B0502020202020204" charset="0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944745" y="3436620"/>
            <a:ext cx="282956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C</a:t>
            </a:r>
            <a:r>
              <a:rPr sz="20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onfirm the design</a:t>
            </a:r>
            <a:endParaRPr sz="2000" dirty="0">
              <a:latin typeface="Century Gothic" panose="020B0502020202020204" charset="0"/>
              <a:cs typeface="Century Gothic" panose="020B0502020202020204" charset="0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442325" y="3277235"/>
            <a:ext cx="362902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sz="2000">
                <a:latin typeface="Century Gothic" panose="020B0502020202020204" charset="0"/>
                <a:cs typeface="Century Gothic" panose="020B0502020202020204" charset="0"/>
                <a:sym typeface="+mn-ea"/>
              </a:rPr>
              <a:t>Htek produce the bezel </a:t>
            </a:r>
            <a:endParaRPr sz="2000">
              <a:latin typeface="Century Gothic" panose="020B0502020202020204" charset="0"/>
              <a:cs typeface="Century Gothic" panose="020B0502020202020204" charset="0"/>
              <a:sym typeface="+mn-ea"/>
            </a:endParaRPr>
          </a:p>
          <a:p>
            <a:pPr>
              <a:lnSpc>
                <a:spcPct val="110000"/>
              </a:lnSpc>
            </a:pPr>
            <a:r>
              <a:rPr sz="2000">
                <a:latin typeface="Century Gothic" panose="020B0502020202020204" charset="0"/>
                <a:cs typeface="Century Gothic" panose="020B0502020202020204" charset="0"/>
                <a:sym typeface="+mn-ea"/>
              </a:rPr>
              <a:t>and ship out in 7 days.</a:t>
            </a:r>
            <a:endParaRPr sz="2000">
              <a:latin typeface="Century Gothic" panose="020B0502020202020204" charset="0"/>
              <a:cs typeface="Century Gothic" panose="020B0502020202020204" charset="0"/>
              <a:sym typeface="+mn-ea"/>
            </a:endParaRPr>
          </a:p>
        </p:txBody>
      </p:sp>
      <p:sp>
        <p:nvSpPr>
          <p:cNvPr id="148" name=" 148"/>
          <p:cNvSpPr/>
          <p:nvPr/>
        </p:nvSpPr>
        <p:spPr>
          <a:xfrm>
            <a:off x="4279265" y="3531235"/>
            <a:ext cx="599440" cy="260350"/>
          </a:xfrm>
          <a:custGeom>
            <a:avLst/>
            <a:gdLst>
              <a:gd name="connsiteX0" fmla="*/ 360040 w 576064"/>
              <a:gd name="connsiteY0" fmla="*/ 0 h 250588"/>
              <a:gd name="connsiteX1" fmla="*/ 576064 w 576064"/>
              <a:gd name="connsiteY1" fmla="*/ 125294 h 250588"/>
              <a:gd name="connsiteX2" fmla="*/ 360040 w 576064"/>
              <a:gd name="connsiteY2" fmla="*/ 250588 h 250588"/>
              <a:gd name="connsiteX3" fmla="*/ 360040 w 576064"/>
              <a:gd name="connsiteY3" fmla="*/ 143294 h 250588"/>
              <a:gd name="connsiteX4" fmla="*/ 0 w 576064"/>
              <a:gd name="connsiteY4" fmla="*/ 143294 h 250588"/>
              <a:gd name="connsiteX5" fmla="*/ 0 w 576064"/>
              <a:gd name="connsiteY5" fmla="*/ 107294 h 250588"/>
              <a:gd name="connsiteX6" fmla="*/ 360040 w 576064"/>
              <a:gd name="connsiteY6" fmla="*/ 107294 h 2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064" h="250588">
                <a:moveTo>
                  <a:pt x="360040" y="0"/>
                </a:moveTo>
                <a:lnTo>
                  <a:pt x="576064" y="125294"/>
                </a:lnTo>
                <a:lnTo>
                  <a:pt x="360040" y="250588"/>
                </a:lnTo>
                <a:lnTo>
                  <a:pt x="360040" y="143294"/>
                </a:lnTo>
                <a:lnTo>
                  <a:pt x="0" y="143294"/>
                </a:lnTo>
                <a:lnTo>
                  <a:pt x="0" y="107294"/>
                </a:lnTo>
                <a:lnTo>
                  <a:pt x="360040" y="107294"/>
                </a:lnTo>
                <a:close/>
              </a:path>
            </a:pathLst>
          </a:custGeom>
          <a:solidFill>
            <a:srgbClr val="6F8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1" name=" 148"/>
          <p:cNvSpPr/>
          <p:nvPr/>
        </p:nvSpPr>
        <p:spPr>
          <a:xfrm>
            <a:off x="7578725" y="3531235"/>
            <a:ext cx="599440" cy="260350"/>
          </a:xfrm>
          <a:custGeom>
            <a:avLst/>
            <a:gdLst>
              <a:gd name="connsiteX0" fmla="*/ 360040 w 576064"/>
              <a:gd name="connsiteY0" fmla="*/ 0 h 250588"/>
              <a:gd name="connsiteX1" fmla="*/ 576064 w 576064"/>
              <a:gd name="connsiteY1" fmla="*/ 125294 h 250588"/>
              <a:gd name="connsiteX2" fmla="*/ 360040 w 576064"/>
              <a:gd name="connsiteY2" fmla="*/ 250588 h 250588"/>
              <a:gd name="connsiteX3" fmla="*/ 360040 w 576064"/>
              <a:gd name="connsiteY3" fmla="*/ 143294 h 250588"/>
              <a:gd name="connsiteX4" fmla="*/ 0 w 576064"/>
              <a:gd name="connsiteY4" fmla="*/ 143294 h 250588"/>
              <a:gd name="connsiteX5" fmla="*/ 0 w 576064"/>
              <a:gd name="connsiteY5" fmla="*/ 107294 h 250588"/>
              <a:gd name="connsiteX6" fmla="*/ 360040 w 576064"/>
              <a:gd name="connsiteY6" fmla="*/ 107294 h 25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064" h="250588">
                <a:moveTo>
                  <a:pt x="360040" y="0"/>
                </a:moveTo>
                <a:lnTo>
                  <a:pt x="576064" y="125294"/>
                </a:lnTo>
                <a:lnTo>
                  <a:pt x="360040" y="250588"/>
                </a:lnTo>
                <a:lnTo>
                  <a:pt x="360040" y="143294"/>
                </a:lnTo>
                <a:lnTo>
                  <a:pt x="0" y="143294"/>
                </a:lnTo>
                <a:lnTo>
                  <a:pt x="0" y="107294"/>
                </a:lnTo>
                <a:lnTo>
                  <a:pt x="360040" y="107294"/>
                </a:lnTo>
                <a:close/>
              </a:path>
            </a:pathLst>
          </a:custGeom>
          <a:solidFill>
            <a:srgbClr val="6F85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汉隆ppt5">
            <a:hlinkClick r:id="rId1" action="ppaction://hlinkfile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1750" y="-19050"/>
            <a:ext cx="12255500" cy="6896100"/>
          </a:xfrm>
          <a:prstGeom prst="rect">
            <a:avLst/>
          </a:prstGeom>
        </p:spPr>
      </p:pic>
      <p:pic>
        <p:nvPicPr>
          <p:cNvPr id="32" name="图片 31" descr="未标题-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66885" y="5890895"/>
            <a:ext cx="2308860" cy="602615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/>
        </p:nvSpPr>
        <p:spPr>
          <a:xfrm>
            <a:off x="469900" y="1075055"/>
            <a:ext cx="3588385" cy="447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90000"/>
              </a:lnSpc>
              <a:buNone/>
            </a:pPr>
            <a:r>
              <a:rPr lang="en-US" sz="4000">
                <a:latin typeface="Century Gothic" panose="020B0502020202020204" charset="0"/>
                <a:cs typeface="Century Gothic" panose="020B0502020202020204" charset="0"/>
                <a:sym typeface="+mn-ea"/>
              </a:rPr>
              <a:t>Bezel sticking</a:t>
            </a:r>
            <a:endParaRPr lang="en-US" sz="4000">
              <a:latin typeface="Century Gothic" panose="020B0502020202020204" charset="0"/>
              <a:cs typeface="Century Gothic" panose="020B0502020202020204" charset="0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98475" y="1624330"/>
            <a:ext cx="1162558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T</a:t>
            </a:r>
            <a:r>
              <a:rPr lang="en-US" altLang="zh-CN" sz="20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he Bezel was designed easy to be stuck by hand.</a:t>
            </a:r>
            <a:endParaRPr sz="2000" dirty="0">
              <a:latin typeface="Century Gothic" panose="020B0502020202020204" charset="0"/>
              <a:cs typeface="Century Gothic" panose="020B0502020202020204" charset="0"/>
              <a:sym typeface="+mn-ea"/>
            </a:endParaRPr>
          </a:p>
          <a:p>
            <a:pPr>
              <a:lnSpc>
                <a:spcPct val="110000"/>
              </a:lnSpc>
            </a:pPr>
            <a:endParaRPr sz="2000" b="1" dirty="0">
              <a:solidFill>
                <a:srgbClr val="6F85AC"/>
              </a:solidFill>
              <a:latin typeface="Century Gothic" panose="020B0502020202020204" charset="0"/>
              <a:cs typeface="Century Gothic" panose="020B0502020202020204" charset="0"/>
              <a:sym typeface="+mn-ea"/>
            </a:endParaRPr>
          </a:p>
          <a:p>
            <a:pPr>
              <a:lnSpc>
                <a:spcPct val="110000"/>
              </a:lnSpc>
            </a:pPr>
            <a:r>
              <a:rPr sz="3000" b="1" dirty="0">
                <a:solidFill>
                  <a:srgbClr val="6F85AC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By </a:t>
            </a:r>
            <a:r>
              <a:rPr lang="en-US" sz="3000" b="1" dirty="0">
                <a:solidFill>
                  <a:srgbClr val="6F85AC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yourself</a:t>
            </a:r>
            <a:r>
              <a:rPr sz="3000" b="1" dirty="0">
                <a:solidFill>
                  <a:srgbClr val="6F85AC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:</a:t>
            </a:r>
            <a:endParaRPr sz="2000" b="1" dirty="0">
              <a:solidFill>
                <a:srgbClr val="6F85AC"/>
              </a:solidFill>
              <a:latin typeface="Century Gothic" panose="020B0502020202020204" charset="0"/>
              <a:cs typeface="Century Gothic" panose="020B0502020202020204" charset="0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altLang="zh-CN" sz="20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Buy standard rebranding phones from distributor and stick the bezel by yourself. </a:t>
            </a:r>
            <a:endParaRPr sz="2000" b="1" dirty="0">
              <a:solidFill>
                <a:srgbClr val="6F85AC"/>
              </a:solidFill>
              <a:latin typeface="Century Gothic" panose="020B0502020202020204" charset="0"/>
              <a:cs typeface="Century Gothic" panose="020B0502020202020204" charset="0"/>
              <a:sym typeface="+mn-ea"/>
            </a:endParaRPr>
          </a:p>
          <a:p>
            <a:pPr>
              <a:lnSpc>
                <a:spcPct val="110000"/>
              </a:lnSpc>
            </a:pPr>
            <a:endParaRPr lang="en-US" sz="2000" b="1" dirty="0">
              <a:solidFill>
                <a:srgbClr val="6F85AC"/>
              </a:solidFill>
              <a:latin typeface="Century Gothic" panose="020B0502020202020204" charset="0"/>
              <a:cs typeface="Century Gothic" panose="020B0502020202020204" charset="0"/>
              <a:sym typeface="+mn-ea"/>
            </a:endParaRPr>
          </a:p>
          <a:p>
            <a:pPr>
              <a:lnSpc>
                <a:spcPct val="110000"/>
              </a:lnSpc>
            </a:pPr>
            <a:r>
              <a:rPr sz="3000" b="1" dirty="0">
                <a:solidFill>
                  <a:srgbClr val="6F85AC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By the </a:t>
            </a:r>
            <a:r>
              <a:rPr lang="en-US" sz="3000" b="1" dirty="0">
                <a:solidFill>
                  <a:srgbClr val="6F85AC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distributor</a:t>
            </a:r>
            <a:r>
              <a:rPr sz="3000" b="1" dirty="0">
                <a:solidFill>
                  <a:srgbClr val="6F85AC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: </a:t>
            </a:r>
            <a:endParaRPr sz="2000" b="1" dirty="0">
              <a:solidFill>
                <a:srgbClr val="6F85AC"/>
              </a:solidFill>
              <a:latin typeface="Century Gothic" panose="020B0502020202020204" charset="0"/>
              <a:cs typeface="Century Gothic" panose="020B0502020202020204" charset="0"/>
              <a:sym typeface="+mn-ea"/>
            </a:endParaRPr>
          </a:p>
          <a:p>
            <a:pPr>
              <a:lnSpc>
                <a:spcPct val="110000"/>
              </a:lnSpc>
            </a:pPr>
            <a:r>
              <a:rPr lang="en-US" sz="20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Negotiate with your local distributor and pay for the distributor to stick the bezel for you .</a:t>
            </a:r>
            <a:endParaRPr sz="2000" dirty="0">
              <a:latin typeface="Century Gothic" panose="020B0502020202020204" charset="0"/>
              <a:cs typeface="Century Gothic" panose="020B0502020202020204" charset="0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17525" y="4873625"/>
            <a:ext cx="1015682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sz="2000" b="1" dirty="0">
                <a:solidFill>
                  <a:srgbClr val="6F85AC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A video for reference: </a:t>
            </a:r>
            <a:r>
              <a:rPr sz="2000" dirty="0">
                <a:solidFill>
                  <a:srgbClr val="0B93D9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https://www.youtube.com/watch?v=wPyVbedg_rY  </a:t>
            </a:r>
            <a:endParaRPr sz="2000" dirty="0">
              <a:solidFill>
                <a:srgbClr val="0B93D9"/>
              </a:solidFill>
              <a:latin typeface="Century Gothic" panose="020B0502020202020204" charset="0"/>
              <a:cs typeface="Century Gothic" panose="020B0502020202020204" charset="0"/>
              <a:sym typeface="+mn-ea"/>
            </a:endParaRPr>
          </a:p>
        </p:txBody>
      </p:sp>
      <p:sp>
        <p:nvSpPr>
          <p:cNvPr id="8" name="矩形 7">
            <a:hlinkClick r:id="rId4" action="ppaction://hlinkfile"/>
          </p:cNvPr>
          <p:cNvSpPr/>
          <p:nvPr/>
        </p:nvSpPr>
        <p:spPr>
          <a:xfrm>
            <a:off x="3237865" y="4960620"/>
            <a:ext cx="6736080" cy="256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汉隆信息页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13335" y="-8255"/>
            <a:ext cx="12218035" cy="687451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428115" y="2243455"/>
            <a:ext cx="482219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5000">
                <a:latin typeface="Century Gothic" panose="020B0502020202020204" charset="0"/>
                <a:cs typeface="Century Gothic" panose="020B0502020202020204" charset="0"/>
                <a:sym typeface="+mn-ea"/>
              </a:rPr>
              <a:t>Contact </a:t>
            </a:r>
            <a:r>
              <a:rPr lang="en-US" sz="5000">
                <a:latin typeface="Century Gothic" panose="020B0502020202020204" charset="0"/>
                <a:cs typeface="Century Gothic" panose="020B0502020202020204" charset="0"/>
                <a:sym typeface="+mn-ea"/>
              </a:rPr>
              <a:t>Us</a:t>
            </a:r>
            <a:r>
              <a:rPr sz="500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endParaRPr sz="5000">
              <a:solidFill>
                <a:schemeClr val="tx1"/>
              </a:solidFill>
              <a:latin typeface="Century Gothic" panose="020B0502020202020204" charset="0"/>
              <a:cs typeface="Century Gothic" panose="020B0502020202020204" charset="0"/>
              <a:sym typeface="+mn-ea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915795" y="2627630"/>
            <a:ext cx="6297930" cy="209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sz="2500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 </a:t>
            </a:r>
            <a:endParaRPr sz="2500">
              <a:solidFill>
                <a:schemeClr val="tx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>
              <a:lnSpc>
                <a:spcPct val="130000"/>
              </a:lnSpc>
            </a:pPr>
            <a:r>
              <a:rPr sz="2500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0086-25-84658050  </a:t>
            </a:r>
            <a:endParaRPr sz="2500">
              <a:solidFill>
                <a:schemeClr val="tx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>
              <a:lnSpc>
                <a:spcPct val="130000"/>
              </a:lnSpc>
            </a:pPr>
            <a:r>
              <a:rPr sz="2500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sales@htek.com </a:t>
            </a:r>
            <a:endParaRPr sz="2500">
              <a:solidFill>
                <a:schemeClr val="tx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>
              <a:lnSpc>
                <a:spcPct val="130000"/>
              </a:lnSpc>
            </a:pPr>
            <a:r>
              <a:rPr lang="en-US" sz="2500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www.htek.com</a:t>
            </a:r>
            <a:endParaRPr lang="en-US" sz="2500">
              <a:solidFill>
                <a:schemeClr val="tx1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pic>
        <p:nvPicPr>
          <p:cNvPr id="32" name="图片 31" descr="未标题-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66885" y="5890895"/>
            <a:ext cx="2308860" cy="60261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445260" y="1148715"/>
            <a:ext cx="7245985" cy="83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sz="2200">
                <a:latin typeface="Century Gothic" panose="020B0502020202020204" charset="0"/>
                <a:cs typeface="Century Gothic" panose="020B0502020202020204" charset="0"/>
                <a:sym typeface="+mn-ea"/>
              </a:rPr>
              <a:t>Please contact us if you have any questions about</a:t>
            </a:r>
            <a:endParaRPr sz="2200">
              <a:latin typeface="Century Gothic" panose="020B0502020202020204" charset="0"/>
              <a:cs typeface="Century Gothic" panose="020B0502020202020204" charset="0"/>
              <a:sym typeface="+mn-ea"/>
            </a:endParaRPr>
          </a:p>
          <a:p>
            <a:pPr>
              <a:lnSpc>
                <a:spcPct val="110000"/>
              </a:lnSpc>
            </a:pPr>
            <a:r>
              <a:rPr sz="2200">
                <a:latin typeface="Century Gothic" panose="020B0502020202020204" charset="0"/>
                <a:cs typeface="Century Gothic" panose="020B0502020202020204" charset="0"/>
                <a:sym typeface="+mn-ea"/>
              </a:rPr>
              <a:t>the rebranding service .</a:t>
            </a:r>
            <a:endParaRPr sz="2200">
              <a:latin typeface="Century Gothic" panose="020B0502020202020204" charset="0"/>
              <a:cs typeface="Century Gothic" panose="020B0502020202020204" charset="0"/>
              <a:sym typeface="+mn-ea"/>
            </a:endParaRPr>
          </a:p>
        </p:txBody>
      </p:sp>
      <p:pic>
        <p:nvPicPr>
          <p:cNvPr id="10" name="图片 9" descr="envelope5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32255" y="3754755"/>
            <a:ext cx="410210" cy="410210"/>
          </a:xfrm>
          <a:prstGeom prst="rect">
            <a:avLst/>
          </a:prstGeom>
        </p:spPr>
      </p:pic>
      <p:pic>
        <p:nvPicPr>
          <p:cNvPr id="11" name="图片 10" descr="call2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13840" y="3218815"/>
            <a:ext cx="428625" cy="428625"/>
          </a:xfrm>
          <a:prstGeom prst="rect">
            <a:avLst/>
          </a:prstGeom>
        </p:spPr>
      </p:pic>
      <p:pic>
        <p:nvPicPr>
          <p:cNvPr id="5" name="图片 4" descr="globe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60830" y="4277360"/>
            <a:ext cx="344170" cy="3441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print">
            <a:lum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汉隆ppt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1750" y="-19050"/>
            <a:ext cx="12255500" cy="6896100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1236345" y="2823845"/>
            <a:ext cx="9250045" cy="994410"/>
          </a:xfrm>
          <a:prstGeom prst="rect">
            <a:avLst/>
          </a:prstGeom>
          <a:solidFill>
            <a:srgbClr val="6F8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Subtitle 2"/>
          <p:cNvSpPr>
            <a:spLocks noGrp="1"/>
          </p:cNvSpPr>
          <p:nvPr/>
        </p:nvSpPr>
        <p:spPr>
          <a:xfrm>
            <a:off x="1577340" y="2969260"/>
            <a:ext cx="9184005" cy="2057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70000"/>
              </a:lnSpc>
              <a:buNone/>
            </a:pPr>
            <a:r>
              <a:rPr lang="en-US" sz="2000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•</a:t>
            </a:r>
            <a:r>
              <a:rPr lang="en-US" sz="2000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AT&amp;T •Lucent •Avaya     •Nortel  •</a:t>
            </a:r>
            <a:r>
              <a:rPr lang="en-US" sz="2000">
                <a:latin typeface="Century Gothic" panose="020B0502020202020204" charset="0"/>
                <a:cs typeface="Century Gothic" panose="020B0502020202020204" charset="0"/>
                <a:sym typeface="+mn-ea"/>
              </a:rPr>
              <a:t>Samsung</a:t>
            </a:r>
            <a:r>
              <a:rPr lang="en-US" sz="2000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  </a:t>
            </a:r>
            <a:endParaRPr lang="en-US" sz="2000">
              <a:solidFill>
                <a:schemeClr val="tx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0" indent="0" algn="l">
              <a:lnSpc>
                <a:spcPct val="70000"/>
              </a:lnSpc>
              <a:buNone/>
            </a:pPr>
            <a:r>
              <a:rPr lang="en-US" sz="2000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•</a:t>
            </a:r>
            <a:r>
              <a:rPr lang="en-US" sz="2000">
                <a:latin typeface="Century Gothic" panose="020B0502020202020204" charset="0"/>
                <a:cs typeface="Century Gothic" panose="020B0502020202020204" charset="0"/>
                <a:sym typeface="+mn-ea"/>
              </a:rPr>
              <a:t>Mitel </a:t>
            </a:r>
            <a:r>
              <a:rPr lang="en-US" sz="2000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•Yealink •Polycom •Cisco   </a:t>
            </a:r>
            <a:r>
              <a:rPr lang="en-US" sz="2000">
                <a:latin typeface="Century Gothic" panose="020B0502020202020204" charset="0"/>
                <a:cs typeface="Century Gothic" panose="020B0502020202020204" charset="0"/>
                <a:sym typeface="+mn-ea"/>
              </a:rPr>
              <a:t>•Shortel  </a:t>
            </a:r>
            <a:endParaRPr lang="en-US" sz="2000">
              <a:solidFill>
                <a:schemeClr val="tx1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087755" y="972185"/>
            <a:ext cx="9847580" cy="388620"/>
          </a:xfrm>
        </p:spPr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3200">
                <a:solidFill>
                  <a:srgbClr val="6F85AC"/>
                </a:solidFill>
                <a:latin typeface="Century Gothic" panose="020B0502020202020204" charset="0"/>
                <a:cs typeface="Century Gothic" panose="020B0502020202020204" charset="0"/>
              </a:rPr>
              <a:t>Most Phone Systems Are In Service 5 to 15 Years</a:t>
            </a:r>
            <a:br>
              <a:rPr lang="en-US" sz="3000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</a:br>
            <a:endParaRPr lang="en-US" sz="3000" dirty="0">
              <a:solidFill>
                <a:srgbClr val="0168B7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9" name="Subtitle 2"/>
          <p:cNvSpPr>
            <a:spLocks noGrp="1"/>
          </p:cNvSpPr>
          <p:nvPr/>
        </p:nvSpPr>
        <p:spPr>
          <a:xfrm>
            <a:off x="1087755" y="1579880"/>
            <a:ext cx="13157200" cy="388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4000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“What Brand Is On Everyone’s Desk </a:t>
            </a:r>
            <a:r>
              <a:rPr lang="en-US" sz="4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entury Gothic" panose="020B0502020202020204" charset="0"/>
              </a:rPr>
              <a:t>?</a:t>
            </a:r>
            <a:r>
              <a:rPr lang="en-US" sz="4000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”</a:t>
            </a:r>
            <a:endParaRPr lang="en-US" sz="4000">
              <a:solidFill>
                <a:srgbClr val="6F85AC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endParaRPr lang="en-US" sz="4000" dirty="0">
              <a:solidFill>
                <a:srgbClr val="0168B7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pic>
        <p:nvPicPr>
          <p:cNvPr id="5" name="图片 4" descr="photo-1493934558415-9d19f0b2b4d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155" y="2031365"/>
            <a:ext cx="11529695" cy="4737735"/>
          </a:xfrm>
          <a:prstGeom prst="rect">
            <a:avLst/>
          </a:prstGeom>
        </p:spPr>
      </p:pic>
      <p:pic>
        <p:nvPicPr>
          <p:cNvPr id="7" name="图片 6" descr="未标题-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32620" y="5848350"/>
            <a:ext cx="2366645" cy="6178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print">
            <a:lum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汉隆ppt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7145" y="-17145"/>
            <a:ext cx="12255500" cy="6896100"/>
          </a:xfrm>
          <a:prstGeom prst="rect">
            <a:avLst/>
          </a:prstGeom>
        </p:spPr>
      </p:pic>
      <p:sp>
        <p:nvSpPr>
          <p:cNvPr id="11" name="Subtitle 2"/>
          <p:cNvSpPr>
            <a:spLocks noGrp="1"/>
          </p:cNvSpPr>
          <p:nvPr/>
        </p:nvSpPr>
        <p:spPr>
          <a:xfrm>
            <a:off x="1385570" y="1083945"/>
            <a:ext cx="9450070" cy="4483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80000"/>
              </a:lnSpc>
              <a:buNone/>
            </a:pPr>
            <a:r>
              <a:rPr lang="en-US" sz="3400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Why Isn’t</a:t>
            </a:r>
            <a:r>
              <a:rPr lang="en-US" sz="3400">
                <a:solidFill>
                  <a:srgbClr val="6F85AC"/>
                </a:solidFill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US" sz="3400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YOUR BRAND</a:t>
            </a:r>
            <a:r>
              <a:rPr lang="en-US" sz="3400">
                <a:solidFill>
                  <a:srgbClr val="6F85AC"/>
                </a:solidFill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US" sz="3400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on YOUR PHONES</a:t>
            </a:r>
            <a:r>
              <a:rPr lang="en-US" sz="3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Century Gothic" panose="020B0502020202020204" charset="0"/>
                <a:sym typeface="+mn-ea"/>
              </a:rPr>
              <a:t>??</a:t>
            </a:r>
            <a:endParaRPr lang="en-US" sz="2800">
              <a:solidFill>
                <a:schemeClr val="tx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3200">
                <a:solidFill>
                  <a:srgbClr val="6F85AC"/>
                </a:solidFill>
                <a:latin typeface="Century Gothic" panose="020B0502020202020204" charset="0"/>
                <a:cs typeface="Century Gothic" panose="020B0502020202020204" charset="0"/>
              </a:rPr>
              <a:t>Make Higher Margins On Your IP Sets !</a:t>
            </a:r>
            <a:r>
              <a:rPr lang="en-US" sz="3200">
                <a:solidFill>
                  <a:srgbClr val="6F85AC"/>
                </a:solidFill>
                <a:latin typeface="Century Gothic" panose="020B0502020202020204" charset="0"/>
                <a:cs typeface="Century Gothic" panose="020B0502020202020204" charset="0"/>
                <a:sym typeface="+mn-ea"/>
              </a:rPr>
              <a:t>!</a:t>
            </a:r>
            <a:endParaRPr lang="en-US" sz="3200">
              <a:solidFill>
                <a:srgbClr val="6F85AC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0" indent="0" algn="ctr">
              <a:lnSpc>
                <a:spcPct val="70000"/>
              </a:lnSpc>
              <a:buNone/>
            </a:pPr>
            <a:endParaRPr lang="en-US" sz="3200">
              <a:solidFill>
                <a:srgbClr val="6F85AC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0" indent="0" algn="ctr">
              <a:lnSpc>
                <a:spcPct val="60000"/>
              </a:lnSpc>
              <a:buNone/>
            </a:pPr>
            <a:endParaRPr lang="en-US" sz="3200">
              <a:solidFill>
                <a:srgbClr val="6F85AC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pic>
        <p:nvPicPr>
          <p:cNvPr id="14" name="图片 13" descr="未标题-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532620" y="5848350"/>
            <a:ext cx="2366645" cy="617855"/>
          </a:xfrm>
          <a:prstGeom prst="rect">
            <a:avLst/>
          </a:prstGeom>
        </p:spPr>
      </p:pic>
      <p:pic>
        <p:nvPicPr>
          <p:cNvPr id="2" name="图片 1" descr="ClueCon-2018-show-guide设计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00250" y="1744980"/>
            <a:ext cx="7887970" cy="5603875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汉隆ppt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2385" y="-19050"/>
            <a:ext cx="12255500" cy="6896100"/>
          </a:xfrm>
          <a:prstGeom prst="rect">
            <a:avLst/>
          </a:prstGeom>
        </p:spPr>
      </p:pic>
      <p:sp>
        <p:nvSpPr>
          <p:cNvPr id="29" name="Subtitle 2"/>
          <p:cNvSpPr>
            <a:spLocks noGrp="1"/>
          </p:cNvSpPr>
          <p:nvPr/>
        </p:nvSpPr>
        <p:spPr>
          <a:xfrm>
            <a:off x="673100" y="1033780"/>
            <a:ext cx="6497955" cy="755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5000" dirty="0">
                <a:latin typeface="Century Gothic" panose="020B0502020202020204" charset="0"/>
                <a:cs typeface="Century Gothic" panose="020B0502020202020204" charset="0"/>
              </a:rPr>
              <a:t>Build</a:t>
            </a:r>
            <a:r>
              <a:rPr lang="en-US" sz="5000" dirty="0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 Your Brand</a:t>
            </a:r>
            <a:br>
              <a:rPr lang="en-US" sz="5000" dirty="0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</a:br>
            <a:endParaRPr lang="en-US" sz="5000" dirty="0">
              <a:solidFill>
                <a:schemeClr val="tx1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673100" y="3136900"/>
            <a:ext cx="6497955" cy="755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000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· We provide Custom Branding</a:t>
            </a:r>
            <a:r>
              <a:rPr lang="en-US" sz="3000">
                <a:latin typeface="Century Gothic" panose="020B0502020202020204" charset="0"/>
                <a:cs typeface="Century Gothic" panose="020B0502020202020204" charset="0"/>
                <a:sym typeface="+mn-ea"/>
              </a:rPr>
              <a:t> !</a:t>
            </a:r>
            <a:endParaRPr lang="en-US" sz="3000">
              <a:solidFill>
                <a:schemeClr val="tx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0" indent="0" algn="l">
              <a:buNone/>
            </a:pPr>
            <a:r>
              <a:rPr lang="en-US" sz="3000">
                <a:latin typeface="Century Gothic" panose="020B0502020202020204" charset="0"/>
                <a:cs typeface="Century Gothic" panose="020B0502020202020204" charset="0"/>
                <a:sym typeface="+mn-ea"/>
              </a:rPr>
              <a:t>· </a:t>
            </a:r>
            <a:r>
              <a:rPr lang="en-US" sz="3000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Not a Sticker or a Plastic Button !</a:t>
            </a:r>
            <a:endParaRPr lang="en-US" sz="3000">
              <a:solidFill>
                <a:schemeClr val="tx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0" indent="0" algn="l">
              <a:buNone/>
            </a:pPr>
            <a:r>
              <a:rPr lang="en-US" sz="3000">
                <a:latin typeface="Century Gothic" panose="020B0502020202020204" charset="0"/>
                <a:cs typeface="Century Gothic" panose="020B0502020202020204" charset="0"/>
                <a:sym typeface="+mn-ea"/>
              </a:rPr>
              <a:t>· </a:t>
            </a:r>
            <a:r>
              <a:rPr lang="en-US" sz="3000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We offer a 2 Year Warranty !</a:t>
            </a:r>
            <a:endParaRPr lang="en-US" sz="3000">
              <a:solidFill>
                <a:schemeClr val="tx1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8" name="Subtitle 2"/>
          <p:cNvSpPr>
            <a:spLocks noGrp="1"/>
          </p:cNvSpPr>
          <p:nvPr/>
        </p:nvSpPr>
        <p:spPr>
          <a:xfrm>
            <a:off x="673100" y="1827530"/>
            <a:ext cx="8886825" cy="755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000">
                <a:solidFill>
                  <a:srgbClr val="6F85AC"/>
                </a:solidFill>
                <a:latin typeface="Century Gothic" panose="020B0502020202020204" charset="0"/>
                <a:cs typeface="Century Gothic" panose="020B0502020202020204" charset="0"/>
              </a:rPr>
              <a:t>Not Cisco, Polycom, Yealink or Avaya !</a:t>
            </a:r>
            <a:endParaRPr lang="en-US" sz="3000">
              <a:solidFill>
                <a:srgbClr val="6F85AC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pic>
        <p:nvPicPr>
          <p:cNvPr id="32" name="图片 31" descr="未标题-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66885" y="5890895"/>
            <a:ext cx="2308860" cy="602615"/>
          </a:xfrm>
          <a:prstGeom prst="rect">
            <a:avLst/>
          </a:prstGeom>
        </p:spPr>
      </p:pic>
      <p:pic>
        <p:nvPicPr>
          <p:cNvPr id="3" name="图片 2" descr="Easy-Rebranding-logo-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865" y="2330450"/>
            <a:ext cx="3411855" cy="33242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汉隆ppt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2385" y="-19050"/>
            <a:ext cx="12255500" cy="6896100"/>
          </a:xfrm>
          <a:prstGeom prst="rect">
            <a:avLst/>
          </a:prstGeom>
        </p:spPr>
      </p:pic>
      <p:sp>
        <p:nvSpPr>
          <p:cNvPr id="29" name="Subtitle 2"/>
          <p:cNvSpPr>
            <a:spLocks noGrp="1"/>
          </p:cNvSpPr>
          <p:nvPr/>
        </p:nvSpPr>
        <p:spPr>
          <a:xfrm>
            <a:off x="760095" y="1164590"/>
            <a:ext cx="6020435" cy="755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50000"/>
              </a:lnSpc>
              <a:buNone/>
            </a:pPr>
            <a:r>
              <a:rPr lang="en-US" sz="3400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Your own brand &amp;</a:t>
            </a:r>
            <a:endParaRPr lang="en-US" sz="3400">
              <a:solidFill>
                <a:schemeClr val="tx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0" indent="0" algn="l">
              <a:lnSpc>
                <a:spcPct val="50000"/>
              </a:lnSpc>
              <a:buNone/>
            </a:pPr>
            <a:r>
              <a:rPr lang="en-US" sz="3400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Our advanced technology</a:t>
            </a:r>
            <a:endParaRPr lang="en-US" sz="3400">
              <a:solidFill>
                <a:schemeClr val="tx1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5" name="Subtitle 2"/>
          <p:cNvSpPr>
            <a:spLocks noGrp="1"/>
          </p:cNvSpPr>
          <p:nvPr/>
        </p:nvSpPr>
        <p:spPr>
          <a:xfrm>
            <a:off x="673100" y="2103120"/>
            <a:ext cx="5794375" cy="561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50000"/>
              </a:lnSpc>
              <a:buNone/>
            </a:pPr>
            <a:r>
              <a:rPr lang="en-US" sz="20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·</a:t>
            </a:r>
            <a:r>
              <a:rPr lang="en-US" sz="1800" dirty="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When anyone asks your customer, what phone  </a:t>
            </a:r>
            <a:endParaRPr lang="en-US" sz="1600" dirty="0">
              <a:solidFill>
                <a:schemeClr val="tx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0" indent="0" algn="l">
              <a:lnSpc>
                <a:spcPct val="50000"/>
              </a:lnSpc>
              <a:buNone/>
            </a:pPr>
            <a:r>
              <a:rPr lang="en-US" sz="1600" dirty="0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   system they use </a:t>
            </a:r>
            <a:br>
              <a:rPr lang="en-US" sz="1600" dirty="0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</a:br>
            <a:r>
              <a:rPr lang="en-US" sz="1600" dirty="0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  </a:t>
            </a:r>
            <a:endParaRPr lang="en-US" sz="1600" dirty="0">
              <a:solidFill>
                <a:schemeClr val="tx1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4" name="Subtitle 2"/>
          <p:cNvSpPr>
            <a:spLocks noGrp="1"/>
          </p:cNvSpPr>
          <p:nvPr/>
        </p:nvSpPr>
        <p:spPr>
          <a:xfrm>
            <a:off x="673100" y="3222625"/>
            <a:ext cx="5111115" cy="1019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50000"/>
              </a:lnSpc>
              <a:buNone/>
            </a:pPr>
            <a:r>
              <a:rPr lang="en-US" sz="2000">
                <a:latin typeface="Century Gothic" panose="020B0502020202020204" charset="0"/>
                <a:cs typeface="Century Gothic" panose="020B0502020202020204" charset="0"/>
                <a:sym typeface="+mn-ea"/>
              </a:rPr>
              <a:t>· </a:t>
            </a:r>
            <a:r>
              <a:rPr lang="en-US" sz="1600">
                <a:latin typeface="Century Gothic" panose="020B0502020202020204" charset="0"/>
                <a:cs typeface="Century Gothic" panose="020B0502020202020204" charset="0"/>
              </a:rPr>
              <a:t>With the amazing margins you make </a:t>
            </a:r>
            <a:endParaRPr lang="en-US" sz="1600">
              <a:latin typeface="Century Gothic" panose="020B0502020202020204" charset="0"/>
              <a:cs typeface="Century Gothic" panose="020B0502020202020204" charset="0"/>
            </a:endParaRPr>
          </a:p>
          <a:p>
            <a:pPr marL="0" indent="0" algn="l">
              <a:lnSpc>
                <a:spcPct val="50000"/>
              </a:lnSpc>
              <a:buNone/>
            </a:pPr>
            <a:r>
              <a:rPr lang="en-US" sz="1600">
                <a:latin typeface="Century Gothic" panose="020B0502020202020204" charset="0"/>
                <a:cs typeface="Century Gothic" panose="020B0502020202020204" charset="0"/>
              </a:rPr>
              <a:t>  on these products, offer internal     </a:t>
            </a:r>
            <a:endParaRPr lang="en-US" sz="1600">
              <a:latin typeface="Century Gothic" panose="020B0502020202020204" charset="0"/>
              <a:cs typeface="Century Gothic" panose="020B0502020202020204" charset="0"/>
            </a:endParaRPr>
          </a:p>
          <a:p>
            <a:pPr marL="0" indent="0" algn="l">
              <a:lnSpc>
                <a:spcPct val="50000"/>
              </a:lnSpc>
              <a:buNone/>
            </a:pPr>
            <a:r>
              <a:rPr lang="en-US" sz="1600">
                <a:latin typeface="Century Gothic" panose="020B0502020202020204" charset="0"/>
                <a:cs typeface="Century Gothic" panose="020B0502020202020204" charset="0"/>
              </a:rPr>
              <a:t>  financing and use that additional </a:t>
            </a:r>
            <a:endParaRPr lang="en-US" sz="1600">
              <a:latin typeface="Century Gothic" panose="020B0502020202020204" charset="0"/>
              <a:cs typeface="Century Gothic" panose="020B0502020202020204" charset="0"/>
            </a:endParaRPr>
          </a:p>
          <a:p>
            <a:pPr marL="0" indent="0" algn="l">
              <a:lnSpc>
                <a:spcPct val="50000"/>
              </a:lnSpc>
              <a:buNone/>
            </a:pPr>
            <a:r>
              <a:rPr lang="en-US" sz="1600">
                <a:latin typeface="Century Gothic" panose="020B0502020202020204" charset="0"/>
                <a:cs typeface="Century Gothic" panose="020B0502020202020204" charset="0"/>
              </a:rPr>
              <a:t>  margin, to hire more technicians !</a:t>
            </a:r>
            <a:endParaRPr lang="en-US" sz="1600"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6" name="Subtitle 2"/>
          <p:cNvSpPr>
            <a:spLocks noGrp="1"/>
          </p:cNvSpPr>
          <p:nvPr/>
        </p:nvSpPr>
        <p:spPr>
          <a:xfrm>
            <a:off x="673100" y="4403725"/>
            <a:ext cx="5111750" cy="755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60000"/>
              </a:lnSpc>
              <a:buNone/>
            </a:pPr>
            <a:r>
              <a:rPr lang="en-US" sz="2000">
                <a:latin typeface="Century Gothic" panose="020B0502020202020204" charset="0"/>
                <a:cs typeface="Century Gothic" panose="020B0502020202020204" charset="0"/>
                <a:sym typeface="+mn-ea"/>
              </a:rPr>
              <a:t>·</a:t>
            </a:r>
            <a:r>
              <a:rPr lang="en-US" sz="1600">
                <a:latin typeface="Century Gothic" panose="020B0502020202020204" charset="0"/>
                <a:cs typeface="Century Gothic" panose="020B0502020202020204" charset="0"/>
                <a:sym typeface="+mn-ea"/>
              </a:rPr>
              <a:t> </a:t>
            </a:r>
            <a:r>
              <a:rPr lang="en-US" sz="1600">
                <a:latin typeface="Century Gothic" panose="020B0502020202020204" charset="0"/>
                <a:cs typeface="Century Gothic" panose="020B0502020202020204" charset="0"/>
              </a:rPr>
              <a:t>Sales Assistance, Technical Support,   </a:t>
            </a:r>
            <a:endParaRPr lang="en-US" sz="1600">
              <a:latin typeface="Century Gothic" panose="020B0502020202020204" charset="0"/>
              <a:cs typeface="Century Gothic" panose="020B0502020202020204" charset="0"/>
            </a:endParaRPr>
          </a:p>
          <a:p>
            <a:pPr marL="0" indent="0" algn="l">
              <a:lnSpc>
                <a:spcPct val="60000"/>
              </a:lnSpc>
              <a:buNone/>
            </a:pPr>
            <a:r>
              <a:rPr lang="en-US" sz="1600">
                <a:latin typeface="Century Gothic" panose="020B0502020202020204" charset="0"/>
                <a:cs typeface="Century Gothic" panose="020B0502020202020204" charset="0"/>
              </a:rPr>
              <a:t>  Marketing Materials all from  local  </a:t>
            </a:r>
            <a:endParaRPr lang="en-US" sz="1600">
              <a:latin typeface="Century Gothic" panose="020B0502020202020204" charset="0"/>
              <a:cs typeface="Century Gothic" panose="020B0502020202020204" charset="0"/>
            </a:endParaRPr>
          </a:p>
          <a:p>
            <a:pPr marL="0" indent="0" algn="l">
              <a:lnSpc>
                <a:spcPct val="60000"/>
              </a:lnSpc>
              <a:buNone/>
            </a:pPr>
            <a:r>
              <a:rPr lang="en-US" sz="1600">
                <a:latin typeface="Century Gothic" panose="020B0502020202020204" charset="0"/>
                <a:cs typeface="Century Gothic" panose="020B0502020202020204" charset="0"/>
              </a:rPr>
              <a:t>  Sales Team and Directly from</a:t>
            </a:r>
            <a:endParaRPr lang="en-US" sz="1600">
              <a:latin typeface="Century Gothic" panose="020B0502020202020204" charset="0"/>
              <a:cs typeface="Century Gothic" panose="020B0502020202020204" charset="0"/>
            </a:endParaRPr>
          </a:p>
          <a:p>
            <a:pPr marL="0" indent="0" algn="l">
              <a:lnSpc>
                <a:spcPct val="60000"/>
              </a:lnSpc>
              <a:buNone/>
            </a:pPr>
            <a:r>
              <a:rPr lang="en-US" sz="1600">
                <a:latin typeface="Century Gothic" panose="020B0502020202020204" charset="0"/>
                <a:cs typeface="Century Gothic" panose="020B0502020202020204" charset="0"/>
              </a:rPr>
              <a:t>  the Manufacturer !</a:t>
            </a:r>
            <a:endParaRPr lang="en-US" sz="1600"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7" name="Subtitle 2"/>
          <p:cNvSpPr>
            <a:spLocks noGrp="1"/>
          </p:cNvSpPr>
          <p:nvPr/>
        </p:nvSpPr>
        <p:spPr>
          <a:xfrm>
            <a:off x="673100" y="5622290"/>
            <a:ext cx="4972685" cy="610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60000"/>
              </a:lnSpc>
              <a:buNone/>
            </a:pPr>
            <a:r>
              <a:rPr lang="en-US" sz="2000">
                <a:latin typeface="Century Gothic" panose="020B0502020202020204" charset="0"/>
                <a:cs typeface="Century Gothic" panose="020B0502020202020204" charset="0"/>
                <a:sym typeface="+mn-ea"/>
              </a:rPr>
              <a:t>· </a:t>
            </a:r>
            <a:r>
              <a:rPr lang="en-US" sz="1600">
                <a:latin typeface="Century Gothic" panose="020B0502020202020204" charset="0"/>
                <a:cs typeface="Century Gothic" panose="020B0502020202020204" charset="0"/>
              </a:rPr>
              <a:t>Demo phone available for testing   </a:t>
            </a:r>
            <a:endParaRPr lang="en-US" sz="1600">
              <a:latin typeface="Century Gothic" panose="020B0502020202020204" charset="0"/>
              <a:cs typeface="Century Gothic" panose="020B0502020202020204" charset="0"/>
            </a:endParaRPr>
          </a:p>
          <a:p>
            <a:pPr marL="0" indent="0" algn="l">
              <a:lnSpc>
                <a:spcPct val="60000"/>
              </a:lnSpc>
              <a:buNone/>
            </a:pPr>
            <a:r>
              <a:rPr lang="en-US" sz="1600">
                <a:latin typeface="Century Gothic" panose="020B0502020202020204" charset="0"/>
                <a:cs typeface="Century Gothic" panose="020B0502020202020204" charset="0"/>
              </a:rPr>
              <a:t>  and provisioning to your platform !</a:t>
            </a:r>
            <a:endParaRPr lang="en-US" sz="1600"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12" name="Subtitle 2"/>
          <p:cNvSpPr>
            <a:spLocks noGrp="1"/>
          </p:cNvSpPr>
          <p:nvPr/>
        </p:nvSpPr>
        <p:spPr>
          <a:xfrm>
            <a:off x="837565" y="2623458"/>
            <a:ext cx="6107430" cy="696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60000"/>
              </a:lnSpc>
              <a:buNone/>
            </a:pPr>
            <a:r>
              <a:rPr lang="en-US" b="1" dirty="0">
                <a:solidFill>
                  <a:srgbClr val="6F85AC"/>
                </a:solidFill>
                <a:latin typeface="Century Gothic" panose="020B0502020202020204" charset="0"/>
                <a:cs typeface="Century Gothic" panose="020B0502020202020204" charset="0"/>
              </a:rPr>
              <a:t>YOUR COMPANY IS THE ONLY BRAND ON THE </a:t>
            </a:r>
            <a:endParaRPr lang="en-US" b="1" dirty="0">
              <a:solidFill>
                <a:srgbClr val="6F85AC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0" indent="0" algn="l">
              <a:lnSpc>
                <a:spcPct val="60000"/>
              </a:lnSpc>
              <a:buNone/>
            </a:pPr>
            <a:r>
              <a:rPr lang="en-US" b="1" dirty="0">
                <a:solidFill>
                  <a:srgbClr val="6F85AC"/>
                </a:solidFill>
                <a:latin typeface="Century Gothic" panose="020B0502020202020204" charset="0"/>
                <a:cs typeface="Century Gothic" panose="020B0502020202020204" charset="0"/>
              </a:rPr>
              <a:t>SYSTEM !</a:t>
            </a:r>
            <a:endParaRPr lang="en-US" b="1" dirty="0">
              <a:solidFill>
                <a:srgbClr val="6F85AC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pic>
        <p:nvPicPr>
          <p:cNvPr id="2" name="图片 1" descr="UC926-0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8555" y="706120"/>
            <a:ext cx="8743950" cy="6321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汉隆ppt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1750" y="-19050"/>
            <a:ext cx="12255500" cy="6896100"/>
          </a:xfrm>
          <a:prstGeom prst="rect">
            <a:avLst/>
          </a:prstGeom>
        </p:spPr>
      </p:pic>
      <p:sp>
        <p:nvSpPr>
          <p:cNvPr id="29" name="Subtitle 2"/>
          <p:cNvSpPr>
            <a:spLocks noGrp="1"/>
          </p:cNvSpPr>
          <p:nvPr/>
        </p:nvSpPr>
        <p:spPr>
          <a:xfrm>
            <a:off x="774700" y="1060450"/>
            <a:ext cx="5957570" cy="12382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7000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We Are Htek</a:t>
            </a:r>
            <a:r>
              <a:rPr lang="en-US" sz="5000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 </a:t>
            </a:r>
            <a:br>
              <a:rPr lang="en-US" sz="5000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</a:br>
            <a:endParaRPr lang="en-US" sz="5000">
              <a:solidFill>
                <a:schemeClr val="tx1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31" name="Subtitle 2"/>
          <p:cNvSpPr>
            <a:spLocks noGrp="1"/>
          </p:cNvSpPr>
          <p:nvPr/>
        </p:nvSpPr>
        <p:spPr>
          <a:xfrm>
            <a:off x="803275" y="2237105"/>
            <a:ext cx="10899140" cy="676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600">
                <a:latin typeface="Century Gothic" panose="020B0502020202020204" charset="0"/>
                <a:cs typeface="Century Gothic" panose="020B0502020202020204" charset="0"/>
                <a:sym typeface="+mn-ea"/>
              </a:rPr>
              <a:t>A Quality Manufacturer of Innovative and Advanced IP Phones</a:t>
            </a:r>
            <a:endParaRPr lang="en-US" sz="3000">
              <a:solidFill>
                <a:schemeClr val="tx1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pic>
        <p:nvPicPr>
          <p:cNvPr id="32" name="图片 31" descr="未标题-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753475" y="1286510"/>
            <a:ext cx="2569210" cy="670560"/>
          </a:xfrm>
          <a:prstGeom prst="rect">
            <a:avLst/>
          </a:prstGeom>
        </p:spPr>
      </p:pic>
      <p:sp>
        <p:nvSpPr>
          <p:cNvPr id="33" name="Subtitle 2"/>
          <p:cNvSpPr>
            <a:spLocks noGrp="1"/>
          </p:cNvSpPr>
          <p:nvPr/>
        </p:nvSpPr>
        <p:spPr>
          <a:xfrm>
            <a:off x="803275" y="2934970"/>
            <a:ext cx="10899140" cy="676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000">
                <a:latin typeface="Century Gothic" panose="020B0502020202020204" charset="0"/>
                <a:cs typeface="Century Gothic" panose="020B0502020202020204" charset="0"/>
                <a:sym typeface="+mn-ea"/>
              </a:rPr>
              <a:t>We are your “Best Alternative” and “Best Choice” for a Channel Partner to provide your Company’s “Branded IP Sets” !!</a:t>
            </a:r>
            <a:endParaRPr lang="en-US" sz="2000">
              <a:latin typeface="Century Gothic" panose="020B0502020202020204" charset="0"/>
              <a:cs typeface="Century Gothic" panose="020B0502020202020204" charset="0"/>
              <a:sym typeface="+mn-ea"/>
            </a:endParaRPr>
          </a:p>
          <a:p>
            <a:pPr marL="0" indent="0" algn="l">
              <a:buNone/>
            </a:pPr>
            <a:endParaRPr lang="en-US" sz="3000">
              <a:solidFill>
                <a:schemeClr val="tx1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34" name="Subtitle 2"/>
          <p:cNvSpPr>
            <a:spLocks noGrp="1"/>
          </p:cNvSpPr>
          <p:nvPr/>
        </p:nvSpPr>
        <p:spPr>
          <a:xfrm>
            <a:off x="803275" y="3707130"/>
            <a:ext cx="7778750" cy="6762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000">
                <a:latin typeface="Century Gothic" panose="020B0502020202020204" charset="0"/>
                <a:cs typeface="Century Gothic" panose="020B0502020202020204" charset="0"/>
                <a:sym typeface="+mn-ea"/>
              </a:rPr>
              <a:t>Compatible with Mainstream IP PBX / Platforms</a:t>
            </a:r>
            <a:br>
              <a:rPr lang="en-US" sz="2000">
                <a:latin typeface="Century Gothic" panose="020B0502020202020204" charset="0"/>
                <a:cs typeface="Century Gothic" panose="020B0502020202020204" charset="0"/>
                <a:sym typeface="+mn-ea"/>
              </a:rPr>
            </a:br>
            <a:endParaRPr lang="en-US" sz="3000">
              <a:solidFill>
                <a:schemeClr val="tx1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pic>
        <p:nvPicPr>
          <p:cNvPr id="5" name="图片 4" descr="ppt兼容logo-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425" y="4254500"/>
            <a:ext cx="10930255" cy="197358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汉隆ppt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1750" y="-19050"/>
            <a:ext cx="12255500" cy="6896100"/>
          </a:xfrm>
          <a:prstGeom prst="rect">
            <a:avLst/>
          </a:prstGeom>
        </p:spPr>
      </p:pic>
      <p:sp>
        <p:nvSpPr>
          <p:cNvPr id="29" name="Subtitle 2"/>
          <p:cNvSpPr>
            <a:spLocks noGrp="1"/>
          </p:cNvSpPr>
          <p:nvPr/>
        </p:nvSpPr>
        <p:spPr>
          <a:xfrm>
            <a:off x="701675" y="746760"/>
            <a:ext cx="6990715" cy="755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5000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Easy Rebranding</a:t>
            </a:r>
            <a:endParaRPr lang="en-US" sz="5000">
              <a:solidFill>
                <a:schemeClr val="tx1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8" name="Subtitle 2"/>
          <p:cNvSpPr>
            <a:spLocks noGrp="1"/>
          </p:cNvSpPr>
          <p:nvPr/>
        </p:nvSpPr>
        <p:spPr>
          <a:xfrm>
            <a:off x="701675" y="1469390"/>
            <a:ext cx="7985125" cy="610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2500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To Boost Your Brand Image Is Our Mission</a:t>
            </a:r>
            <a:endParaRPr lang="en-US" sz="2500">
              <a:solidFill>
                <a:schemeClr val="tx1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9" name="Subtitle 2"/>
          <p:cNvSpPr>
            <a:spLocks noGrp="1"/>
          </p:cNvSpPr>
          <p:nvPr/>
        </p:nvSpPr>
        <p:spPr>
          <a:xfrm>
            <a:off x="3189605" y="1874520"/>
            <a:ext cx="5812790" cy="6108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000">
                <a:solidFill>
                  <a:srgbClr val="6F85AC"/>
                </a:solidFill>
                <a:latin typeface="Century Gothic" panose="020B0502020202020204" charset="0"/>
                <a:cs typeface="Century Gothic" panose="020B0502020202020204" charset="0"/>
              </a:rPr>
              <a:t>Stick Small Bezel Here </a:t>
            </a:r>
            <a:endParaRPr lang="en-US" sz="3000">
              <a:solidFill>
                <a:srgbClr val="6F85AC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pic>
        <p:nvPicPr>
          <p:cNvPr id="32" name="图片 31" descr="未标题-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66885" y="5890895"/>
            <a:ext cx="2308860" cy="602615"/>
          </a:xfrm>
          <a:prstGeom prst="rect">
            <a:avLst/>
          </a:prstGeom>
        </p:spPr>
      </p:pic>
      <p:pic>
        <p:nvPicPr>
          <p:cNvPr id="5" name="图片 4" descr="926-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5485" y="2920365"/>
            <a:ext cx="6167120" cy="6391910"/>
          </a:xfrm>
          <a:prstGeom prst="rect">
            <a:avLst/>
          </a:prstGeom>
        </p:spPr>
      </p:pic>
      <p:pic>
        <p:nvPicPr>
          <p:cNvPr id="7" name="图片 6" descr="TIM图片201807031736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265" y="2452370"/>
            <a:ext cx="1600835" cy="3378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13890 L 0.000000 0.172964 " pathEditMode="relative" rAng="0" ptsTypes="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汉隆ppt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2385" y="-19050"/>
            <a:ext cx="12255500" cy="6896100"/>
          </a:xfrm>
          <a:prstGeom prst="rect">
            <a:avLst/>
          </a:prstGeom>
        </p:spPr>
      </p:pic>
      <p:pic>
        <p:nvPicPr>
          <p:cNvPr id="32" name="图片 31" descr="未标题-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66885" y="5890895"/>
            <a:ext cx="2308860" cy="60261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144395" y="4031615"/>
            <a:ext cx="7548245" cy="309245"/>
          </a:xfrm>
          <a:prstGeom prst="rect">
            <a:avLst/>
          </a:prstGeom>
          <a:solidFill>
            <a:srgbClr val="6F8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2144395" y="4417695"/>
            <a:ext cx="7548245" cy="309245"/>
          </a:xfrm>
          <a:prstGeom prst="rect">
            <a:avLst/>
          </a:prstGeom>
          <a:solidFill>
            <a:srgbClr val="6F8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2144395" y="4803775"/>
            <a:ext cx="7548245" cy="309245"/>
          </a:xfrm>
          <a:prstGeom prst="rect">
            <a:avLst/>
          </a:prstGeom>
          <a:solidFill>
            <a:srgbClr val="6F8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144395" y="5198745"/>
            <a:ext cx="7548245" cy="309245"/>
          </a:xfrm>
          <a:prstGeom prst="rect">
            <a:avLst/>
          </a:prstGeom>
          <a:solidFill>
            <a:srgbClr val="6F85A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Subtitle 2"/>
          <p:cNvSpPr>
            <a:spLocks noGrp="1"/>
          </p:cNvSpPr>
          <p:nvPr/>
        </p:nvSpPr>
        <p:spPr>
          <a:xfrm>
            <a:off x="2621280" y="4060190"/>
            <a:ext cx="3131185" cy="2020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80000"/>
              </a:lnSpc>
              <a:buNone/>
            </a:pPr>
            <a:r>
              <a:rPr lang="en-US" sz="2000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MOQ</a:t>
            </a:r>
            <a:endParaRPr lang="en-US" sz="2000">
              <a:solidFill>
                <a:schemeClr val="tx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sz="2000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Bezel Lead Time</a:t>
            </a:r>
            <a:endParaRPr lang="en-US" sz="2000">
              <a:solidFill>
                <a:schemeClr val="tx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sz="2000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Service Fee</a:t>
            </a:r>
            <a:endParaRPr lang="en-US" sz="2000">
              <a:solidFill>
                <a:schemeClr val="tx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sz="2000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Where To Buy</a:t>
            </a:r>
            <a:endParaRPr lang="en-US" sz="2000">
              <a:solidFill>
                <a:schemeClr val="tx1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12" name="Subtitle 2"/>
          <p:cNvSpPr>
            <a:spLocks noGrp="1"/>
          </p:cNvSpPr>
          <p:nvPr/>
        </p:nvSpPr>
        <p:spPr>
          <a:xfrm>
            <a:off x="6036310" y="4060190"/>
            <a:ext cx="3446780" cy="20205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80000"/>
              </a:lnSpc>
              <a:buNone/>
            </a:pPr>
            <a:r>
              <a:rPr lang="en-US" sz="2000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No</a:t>
            </a:r>
            <a:endParaRPr lang="en-US" sz="2000">
              <a:solidFill>
                <a:schemeClr val="tx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sz="2000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7 days</a:t>
            </a:r>
            <a:endParaRPr lang="en-US" sz="2000">
              <a:solidFill>
                <a:schemeClr val="tx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sz="2000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No</a:t>
            </a:r>
            <a:endParaRPr lang="en-US" sz="2000">
              <a:solidFill>
                <a:schemeClr val="tx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0" indent="0" algn="l">
              <a:lnSpc>
                <a:spcPct val="80000"/>
              </a:lnSpc>
              <a:buNone/>
            </a:pPr>
            <a:r>
              <a:rPr lang="en-US" sz="2000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Htek Local Distributors</a:t>
            </a:r>
            <a:endParaRPr lang="en-US" sz="2000">
              <a:solidFill>
                <a:schemeClr val="tx1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15" name="Subtitle 2"/>
          <p:cNvSpPr>
            <a:spLocks noGrp="1"/>
          </p:cNvSpPr>
          <p:nvPr/>
        </p:nvSpPr>
        <p:spPr>
          <a:xfrm>
            <a:off x="4284345" y="1026795"/>
            <a:ext cx="3793490" cy="447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80000"/>
              </a:lnSpc>
              <a:buNone/>
            </a:pPr>
            <a:r>
              <a:rPr lang="en-US" sz="3000" b="1">
                <a:solidFill>
                  <a:srgbClr val="6F85AC"/>
                </a:solidFill>
                <a:latin typeface="Century Gothic" panose="020B0502020202020204" charset="0"/>
                <a:cs typeface="Century Gothic" panose="020B0502020202020204" charset="0"/>
              </a:rPr>
              <a:t>Available Model</a:t>
            </a:r>
            <a:endParaRPr lang="en-US" sz="3000" b="1">
              <a:solidFill>
                <a:srgbClr val="6F85AC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16" name="Subtitle 2"/>
          <p:cNvSpPr>
            <a:spLocks noGrp="1"/>
          </p:cNvSpPr>
          <p:nvPr/>
        </p:nvSpPr>
        <p:spPr>
          <a:xfrm>
            <a:off x="2849245" y="1512570"/>
            <a:ext cx="6169025" cy="447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80000"/>
              </a:lnSpc>
              <a:buNone/>
            </a:pPr>
            <a:r>
              <a:rPr lang="en-US" sz="2000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UC912(E) /UC903 /UC923 /UC924(E)/UC926(E)</a:t>
            </a:r>
            <a:endParaRPr lang="en-US" sz="2000">
              <a:solidFill>
                <a:schemeClr val="tx1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17" name="Subtitle 2"/>
          <p:cNvSpPr>
            <a:spLocks noGrp="1"/>
          </p:cNvSpPr>
          <p:nvPr/>
        </p:nvSpPr>
        <p:spPr>
          <a:xfrm>
            <a:off x="4604385" y="1991360"/>
            <a:ext cx="3590925" cy="447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80000"/>
              </a:lnSpc>
              <a:buNone/>
            </a:pPr>
            <a:r>
              <a:rPr lang="en-US" sz="3000" b="1">
                <a:solidFill>
                  <a:srgbClr val="6F85AC"/>
                </a:solidFill>
                <a:latin typeface="Century Gothic" panose="020B0502020202020204" charset="0"/>
                <a:cs typeface="Century Gothic" panose="020B0502020202020204" charset="0"/>
              </a:rPr>
              <a:t>Rebrand Item</a:t>
            </a:r>
            <a:endParaRPr lang="en-US" sz="3000" b="1">
              <a:solidFill>
                <a:srgbClr val="6F85AC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  <p:sp>
        <p:nvSpPr>
          <p:cNvPr id="18" name="Subtitle 2"/>
          <p:cNvSpPr>
            <a:spLocks noGrp="1"/>
          </p:cNvSpPr>
          <p:nvPr/>
        </p:nvSpPr>
        <p:spPr>
          <a:xfrm>
            <a:off x="2849245" y="2496185"/>
            <a:ext cx="7442835" cy="447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60000"/>
              </a:lnSpc>
              <a:buNone/>
            </a:pPr>
            <a:r>
              <a:rPr lang="en-US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Phone logo </a:t>
            </a:r>
            <a:r>
              <a:rPr lang="en-US">
                <a:latin typeface="Century Gothic" panose="020B0502020202020204" charset="0"/>
                <a:cs typeface="Century Gothic" panose="020B0502020202020204" charset="0"/>
                <a:sym typeface="+mn-ea"/>
              </a:rPr>
              <a:t>--------------</a:t>
            </a:r>
            <a:r>
              <a:rPr lang="en-US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--------------------</a:t>
            </a:r>
            <a:r>
              <a:rPr lang="en-US">
                <a:latin typeface="Century Gothic" panose="020B0502020202020204" charset="0"/>
                <a:cs typeface="Century Gothic" panose="020B0502020202020204" charset="0"/>
                <a:sym typeface="+mn-ea"/>
              </a:rPr>
              <a:t>----------</a:t>
            </a:r>
            <a:r>
              <a:rPr lang="en-US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 Customized</a:t>
            </a:r>
            <a:endParaRPr lang="en-US">
              <a:solidFill>
                <a:schemeClr val="tx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0" indent="0" algn="l">
              <a:lnSpc>
                <a:spcPct val="60000"/>
              </a:lnSpc>
              <a:buNone/>
            </a:pPr>
            <a:r>
              <a:rPr lang="en-US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Giftbox </a:t>
            </a:r>
            <a:r>
              <a:rPr lang="en-US">
                <a:latin typeface="Century Gothic" panose="020B0502020202020204" charset="0"/>
                <a:cs typeface="Century Gothic" panose="020B0502020202020204" charset="0"/>
                <a:sym typeface="+mn-ea"/>
              </a:rPr>
              <a:t>------------------------</a:t>
            </a:r>
            <a:r>
              <a:rPr lang="en-US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-----------------------------  Standard</a:t>
            </a:r>
            <a:endParaRPr lang="en-US">
              <a:solidFill>
                <a:schemeClr val="tx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0" indent="0" algn="l">
              <a:lnSpc>
                <a:spcPct val="60000"/>
              </a:lnSpc>
              <a:buNone/>
            </a:pPr>
            <a:r>
              <a:rPr lang="en-US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Bottom Label </a:t>
            </a:r>
            <a:r>
              <a:rPr lang="en-US">
                <a:latin typeface="Century Gothic" panose="020B0502020202020204" charset="0"/>
                <a:cs typeface="Century Gothic" panose="020B0502020202020204" charset="0"/>
                <a:sym typeface="+mn-ea"/>
              </a:rPr>
              <a:t>------------------------</a:t>
            </a:r>
            <a:r>
              <a:rPr lang="en-US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--------------------- Standard</a:t>
            </a:r>
            <a:endParaRPr lang="en-US">
              <a:solidFill>
                <a:schemeClr val="tx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0" indent="0" algn="l">
              <a:lnSpc>
                <a:spcPct val="60000"/>
              </a:lnSpc>
              <a:buNone/>
            </a:pPr>
            <a:r>
              <a:rPr lang="en-US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Quick Reference </a:t>
            </a:r>
            <a:r>
              <a:rPr lang="en-US">
                <a:latin typeface="Century Gothic" panose="020B0502020202020204" charset="0"/>
                <a:cs typeface="Century Gothic" panose="020B0502020202020204" charset="0"/>
                <a:sym typeface="+mn-ea"/>
              </a:rPr>
              <a:t>------------------------</a:t>
            </a:r>
            <a:r>
              <a:rPr lang="en-US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---------------- Standard</a:t>
            </a:r>
            <a:endParaRPr lang="en-US">
              <a:solidFill>
                <a:schemeClr val="tx1"/>
              </a:solidFill>
              <a:latin typeface="Century Gothic" panose="020B0502020202020204" charset="0"/>
              <a:cs typeface="Century Gothic" panose="020B0502020202020204" charset="0"/>
            </a:endParaRPr>
          </a:p>
          <a:p>
            <a:pPr marL="0" indent="0" algn="l">
              <a:lnSpc>
                <a:spcPct val="60000"/>
              </a:lnSpc>
              <a:buNone/>
            </a:pPr>
            <a:r>
              <a:rPr lang="en-US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Software  </a:t>
            </a:r>
            <a:r>
              <a:rPr lang="en-US">
                <a:latin typeface="Century Gothic" panose="020B0502020202020204" charset="0"/>
                <a:cs typeface="Century Gothic" panose="020B0502020202020204" charset="0"/>
                <a:sym typeface="+mn-ea"/>
              </a:rPr>
              <a:t>------------------------</a:t>
            </a:r>
            <a:r>
              <a:rPr lang="en-US">
                <a:solidFill>
                  <a:schemeClr val="tx1"/>
                </a:solidFill>
                <a:latin typeface="Century Gothic" panose="020B0502020202020204" charset="0"/>
                <a:cs typeface="Century Gothic" panose="020B0502020202020204" charset="0"/>
              </a:rPr>
              <a:t>--------------------------- Standard</a:t>
            </a:r>
            <a:endParaRPr lang="en-US">
              <a:solidFill>
                <a:schemeClr val="tx1"/>
              </a:solidFill>
              <a:latin typeface="Century Gothic" panose="020B0502020202020204" charset="0"/>
              <a:cs typeface="Century Gothic" panose="020B0502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 descr="汉隆ppt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-31750" y="-19050"/>
            <a:ext cx="12255500" cy="6896100"/>
          </a:xfrm>
          <a:prstGeom prst="rect">
            <a:avLst/>
          </a:prstGeom>
        </p:spPr>
      </p:pic>
      <p:pic>
        <p:nvPicPr>
          <p:cNvPr id="32" name="图片 31" descr="未标题-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66885" y="5890895"/>
            <a:ext cx="2308860" cy="602615"/>
          </a:xfrm>
          <a:prstGeom prst="rect">
            <a:avLst/>
          </a:prstGeom>
        </p:spPr>
      </p:pic>
      <p:sp>
        <p:nvSpPr>
          <p:cNvPr id="15" name="Subtitle 2"/>
          <p:cNvSpPr>
            <a:spLocks noGrp="1"/>
          </p:cNvSpPr>
          <p:nvPr/>
        </p:nvSpPr>
        <p:spPr>
          <a:xfrm>
            <a:off x="383540" y="1122680"/>
            <a:ext cx="5879465" cy="4476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lnSpc>
                <a:spcPct val="90000"/>
              </a:lnSpc>
              <a:buNone/>
            </a:pPr>
            <a:r>
              <a:rPr lang="en-US" sz="4000">
                <a:latin typeface="Century Gothic" panose="020B0502020202020204" charset="0"/>
                <a:cs typeface="Century Gothic" panose="020B0502020202020204" charset="0"/>
                <a:sym typeface="+mn-ea"/>
              </a:rPr>
              <a:t>Rebranding process</a:t>
            </a:r>
            <a:endParaRPr lang="en-US" sz="4000" b="1">
              <a:solidFill>
                <a:srgbClr val="6F85AC"/>
              </a:solidFill>
              <a:latin typeface="Century Gothic" panose="020B0502020202020204" charset="0"/>
              <a:cs typeface="Century Gothic" panose="020B0502020202020204" charset="0"/>
              <a:sym typeface="+mn-ea"/>
            </a:endParaRPr>
          </a:p>
        </p:txBody>
      </p:sp>
      <p:pic>
        <p:nvPicPr>
          <p:cNvPr id="4" name="图片 3" descr="流程图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440" y="2552700"/>
            <a:ext cx="11638915" cy="205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0</TotalTime>
  <Words>2762</Words>
  <Application>WPS 演示</Application>
  <PresentationFormat>宽屏</PresentationFormat>
  <Paragraphs>132</Paragraphs>
  <Slides>14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宋体</vt:lpstr>
      <vt:lpstr>Wingdings</vt:lpstr>
      <vt:lpstr>Century Gothic</vt:lpstr>
      <vt:lpstr>微软雅黑</vt:lpstr>
      <vt:lpstr>Arial Unicode MS</vt:lpstr>
      <vt:lpstr>Calibri</vt:lpstr>
      <vt:lpstr>Arial Narrow</vt:lpstr>
      <vt:lpstr>方正姚体</vt:lpstr>
      <vt:lpstr>Horizon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Branding</dc:title>
  <dc:creator>Christman</dc:creator>
  <cp:lastModifiedBy>可东爱西</cp:lastModifiedBy>
  <cp:revision>352</cp:revision>
  <dcterms:created xsi:type="dcterms:W3CDTF">2018-07-02T14:11:00Z</dcterms:created>
  <dcterms:modified xsi:type="dcterms:W3CDTF">2018-09-04T09:12:08Z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